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941" r:id="rId4"/>
  </p:sldMasterIdLst>
  <p:notesMasterIdLst>
    <p:notesMasterId r:id="rId98"/>
  </p:notesMasterIdLst>
  <p:handoutMasterIdLst>
    <p:handoutMasterId r:id="rId99"/>
  </p:handoutMasterIdLst>
  <p:sldIdLst>
    <p:sldId id="257" r:id="rId5"/>
    <p:sldId id="1224" r:id="rId6"/>
    <p:sldId id="1303" r:id="rId7"/>
    <p:sldId id="1268" r:id="rId8"/>
    <p:sldId id="1302" r:id="rId9"/>
    <p:sldId id="1227" r:id="rId10"/>
    <p:sldId id="933" r:id="rId11"/>
    <p:sldId id="937" r:id="rId12"/>
    <p:sldId id="1325" r:id="rId13"/>
    <p:sldId id="1326" r:id="rId14"/>
    <p:sldId id="1304" r:id="rId15"/>
    <p:sldId id="1324" r:id="rId16"/>
    <p:sldId id="1323" r:id="rId17"/>
    <p:sldId id="1129" r:id="rId18"/>
    <p:sldId id="1130" r:id="rId19"/>
    <p:sldId id="1307" r:id="rId20"/>
    <p:sldId id="976" r:id="rId21"/>
    <p:sldId id="1310" r:id="rId22"/>
    <p:sldId id="1311" r:id="rId23"/>
    <p:sldId id="1312" r:id="rId24"/>
    <p:sldId id="1313" r:id="rId25"/>
    <p:sldId id="1314" r:id="rId26"/>
    <p:sldId id="1315" r:id="rId27"/>
    <p:sldId id="989" r:id="rId28"/>
    <p:sldId id="1294" r:id="rId29"/>
    <p:sldId id="1329" r:id="rId30"/>
    <p:sldId id="1330" r:id="rId31"/>
    <p:sldId id="1331" r:id="rId32"/>
    <p:sldId id="1332" r:id="rId33"/>
    <p:sldId id="1333" r:id="rId34"/>
    <p:sldId id="1334" r:id="rId35"/>
    <p:sldId id="1335" r:id="rId36"/>
    <p:sldId id="1336" r:id="rId37"/>
    <p:sldId id="1337" r:id="rId38"/>
    <p:sldId id="1338" r:id="rId39"/>
    <p:sldId id="1339" r:id="rId40"/>
    <p:sldId id="1118" r:id="rId41"/>
    <p:sldId id="1119" r:id="rId42"/>
    <p:sldId id="1309" r:id="rId43"/>
    <p:sldId id="1240" r:id="rId44"/>
    <p:sldId id="1297" r:id="rId45"/>
    <p:sldId id="1305" r:id="rId46"/>
    <p:sldId id="1340" r:id="rId47"/>
    <p:sldId id="1341" r:id="rId48"/>
    <p:sldId id="939" r:id="rId49"/>
    <p:sldId id="1259" r:id="rId50"/>
    <p:sldId id="1191" r:id="rId51"/>
    <p:sldId id="1192" r:id="rId52"/>
    <p:sldId id="1193" r:id="rId53"/>
    <p:sldId id="1194" r:id="rId54"/>
    <p:sldId id="1273" r:id="rId55"/>
    <p:sldId id="1196" r:id="rId56"/>
    <p:sldId id="1285" r:id="rId57"/>
    <p:sldId id="1286" r:id="rId58"/>
    <p:sldId id="1287" r:id="rId59"/>
    <p:sldId id="1288" r:id="rId60"/>
    <p:sldId id="1289" r:id="rId61"/>
    <p:sldId id="1295" r:id="rId62"/>
    <p:sldId id="1292" r:id="rId63"/>
    <p:sldId id="1318" r:id="rId64"/>
    <p:sldId id="1199" r:id="rId65"/>
    <p:sldId id="1290" r:id="rId66"/>
    <p:sldId id="1200" r:id="rId67"/>
    <p:sldId id="1248" r:id="rId68"/>
    <p:sldId id="1201" r:id="rId69"/>
    <p:sldId id="1249" r:id="rId70"/>
    <p:sldId id="1202" r:id="rId71"/>
    <p:sldId id="1291" r:id="rId72"/>
    <p:sldId id="1203" r:id="rId73"/>
    <p:sldId id="1204" r:id="rId74"/>
    <p:sldId id="1205" r:id="rId75"/>
    <p:sldId id="1327" r:id="rId76"/>
    <p:sldId id="1319" r:id="rId77"/>
    <p:sldId id="1263" r:id="rId78"/>
    <p:sldId id="1279" r:id="rId79"/>
    <p:sldId id="1281" r:id="rId80"/>
    <p:sldId id="1283" r:id="rId81"/>
    <p:sldId id="1282" r:id="rId82"/>
    <p:sldId id="1284" r:id="rId83"/>
    <p:sldId id="1299" r:id="rId84"/>
    <p:sldId id="1293" r:id="rId85"/>
    <p:sldId id="1278" r:id="rId86"/>
    <p:sldId id="1277" r:id="rId87"/>
    <p:sldId id="1223" r:id="rId88"/>
    <p:sldId id="1222" r:id="rId89"/>
    <p:sldId id="1221" r:id="rId90"/>
    <p:sldId id="1264" r:id="rId91"/>
    <p:sldId id="1300" r:id="rId92"/>
    <p:sldId id="1320" r:id="rId93"/>
    <p:sldId id="1321" r:id="rId94"/>
    <p:sldId id="1328" r:id="rId95"/>
    <p:sldId id="1298" r:id="rId96"/>
    <p:sldId id="1241" r:id="rId97"/>
  </p:sldIdLst>
  <p:sldSz cx="9144000" cy="6858000" type="screen4x3"/>
  <p:notesSz cx="7010400" cy="9296400"/>
  <p:custDataLst>
    <p:tags r:id="rId100"/>
  </p:custDataLst>
  <p:defaultTextStyle>
    <a:defPPr>
      <a:defRPr lang="en-US"/>
    </a:defPPr>
    <a:lvl1pPr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anose="02020603050405020304" pitchFamily="18" charset="0"/>
        <a:ea typeface="+mn-ea"/>
        <a:cs typeface="+mn-cs"/>
      </a:defRPr>
    </a:lvl5pPr>
    <a:lvl6pPr marL="2286000" algn="l" defTabSz="914400" rtl="0" eaLnBrk="1" latinLnBrk="0" hangingPunct="1">
      <a:defRPr sz="3200" kern="1200">
        <a:solidFill>
          <a:schemeClr val="tx1"/>
        </a:solidFill>
        <a:latin typeface="Times New Roman" panose="02020603050405020304" pitchFamily="18" charset="0"/>
        <a:ea typeface="+mn-ea"/>
        <a:cs typeface="+mn-cs"/>
      </a:defRPr>
    </a:lvl6pPr>
    <a:lvl7pPr marL="2743200" algn="l" defTabSz="914400" rtl="0" eaLnBrk="1" latinLnBrk="0" hangingPunct="1">
      <a:defRPr sz="3200" kern="1200">
        <a:solidFill>
          <a:schemeClr val="tx1"/>
        </a:solidFill>
        <a:latin typeface="Times New Roman" panose="02020603050405020304" pitchFamily="18" charset="0"/>
        <a:ea typeface="+mn-ea"/>
        <a:cs typeface="+mn-cs"/>
      </a:defRPr>
    </a:lvl7pPr>
    <a:lvl8pPr marL="3200400" algn="l" defTabSz="914400" rtl="0" eaLnBrk="1" latinLnBrk="0" hangingPunct="1">
      <a:defRPr sz="3200" kern="1200">
        <a:solidFill>
          <a:schemeClr val="tx1"/>
        </a:solidFill>
        <a:latin typeface="Times New Roman" panose="02020603050405020304" pitchFamily="18" charset="0"/>
        <a:ea typeface="+mn-ea"/>
        <a:cs typeface="+mn-cs"/>
      </a:defRPr>
    </a:lvl8pPr>
    <a:lvl9pPr marL="3657600" algn="l" defTabSz="914400" rtl="0" eaLnBrk="1" latinLnBrk="0" hangingPunct="1">
      <a:defRPr sz="3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12">
          <p15:clr>
            <a:srgbClr val="A4A3A4"/>
          </p15:clr>
        </p15:guide>
        <p15:guide id="2" pos="575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BE057A-3A2B-A3EA-7D15-4C89B874E6E5}" name="Hinton, Ashley" initials="AH" userId="S::hintona@oakgov.com::7a3a3c3f-1868-4390-a1af-a7a2d25a3cd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0C84C"/>
    <a:srgbClr val="000000"/>
    <a:srgbClr val="33CC33"/>
    <a:srgbClr val="FF0066"/>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047AC5C-79C7-445D-87A5-D1BDFAA62401}" v="1" dt="2025-10-01T14:29:56.9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12"/>
        <p:guide pos="5759"/>
      </p:guideLst>
    </p:cSldViewPr>
  </p:slideViewPr>
  <p:notesViewPr>
    <p:cSldViewPr snapToGrid="0">
      <p:cViewPr>
        <p:scale>
          <a:sx n="1" d="2"/>
          <a:sy n="1" d="2"/>
        </p:scale>
        <p:origin x="0" y="0"/>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microsoft.com/office/2018/10/relationships/authors" Target="authors.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handoutMaster" Target="handoutMasters/handoutMaster1.xml"/><Relationship Id="rId10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gs" Target="tags/tag1.xml"/><Relationship Id="rId105"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ton, Ashley" userId="7a3a3c3f-1868-4390-a1af-a7a2d25a3cd7" providerId="ADAL" clId="{83E869A5-A5FE-4B8B-87FF-F09F83DDB873}"/>
    <pc:docChg chg="undo redo custSel addSld delSld modSld sldOrd modNotesMaster modHandout">
      <pc:chgData name="Hinton, Ashley" userId="7a3a3c3f-1868-4390-a1af-a7a2d25a3cd7" providerId="ADAL" clId="{83E869A5-A5FE-4B8B-87FF-F09F83DDB873}" dt="2025-10-01T14:29:56.952" v="8297"/>
      <pc:docMkLst>
        <pc:docMk/>
      </pc:docMkLst>
      <pc:sldChg chg="modSp mod ord">
        <pc:chgData name="Hinton, Ashley" userId="7a3a3c3f-1868-4390-a1af-a7a2d25a3cd7" providerId="ADAL" clId="{83E869A5-A5FE-4B8B-87FF-F09F83DDB873}" dt="2025-10-01T14:29:56.952" v="8297"/>
        <pc:sldMkLst>
          <pc:docMk/>
          <pc:sldMk cId="0" sldId="257"/>
        </pc:sldMkLst>
        <pc:spChg chg="mod">
          <ac:chgData name="Hinton, Ashley" userId="7a3a3c3f-1868-4390-a1af-a7a2d25a3cd7" providerId="ADAL" clId="{83E869A5-A5FE-4B8B-87FF-F09F83DDB873}" dt="2025-09-22T15:41:00.608" v="5" actId="20577"/>
          <ac:spMkLst>
            <pc:docMk/>
            <pc:sldMk cId="0" sldId="257"/>
            <ac:spMk id="3" creationId="{9E9C0287-4EBE-9042-E8CE-537E2391B605}"/>
          </ac:spMkLst>
        </pc:spChg>
        <pc:spChg chg="mod">
          <ac:chgData name="Hinton, Ashley" userId="7a3a3c3f-1868-4390-a1af-a7a2d25a3cd7" providerId="ADAL" clId="{83E869A5-A5FE-4B8B-87FF-F09F83DDB873}" dt="2025-09-22T15:40:47.340" v="1" actId="20577"/>
          <ac:spMkLst>
            <pc:docMk/>
            <pc:sldMk cId="0" sldId="257"/>
            <ac:spMk id="17411" creationId="{D3B176D4-DDF3-A76D-5FCD-FE21687CBFF9}"/>
          </ac:spMkLst>
        </pc:spChg>
      </pc:sldChg>
      <pc:sldChg chg="modSp mod ord">
        <pc:chgData name="Hinton, Ashley" userId="7a3a3c3f-1868-4390-a1af-a7a2d25a3cd7" providerId="ADAL" clId="{83E869A5-A5FE-4B8B-87FF-F09F83DDB873}" dt="2025-09-24T14:27:52.324" v="4137" actId="1076"/>
        <pc:sldMkLst>
          <pc:docMk/>
          <pc:sldMk cId="0" sldId="933"/>
        </pc:sldMkLst>
        <pc:spChg chg="mod">
          <ac:chgData name="Hinton, Ashley" userId="7a3a3c3f-1868-4390-a1af-a7a2d25a3cd7" providerId="ADAL" clId="{83E869A5-A5FE-4B8B-87FF-F09F83DDB873}" dt="2025-09-24T14:27:52.324" v="4137" actId="1076"/>
          <ac:spMkLst>
            <pc:docMk/>
            <pc:sldMk cId="0" sldId="933"/>
            <ac:spMk id="91139" creationId="{7A1B7E39-8DA1-B452-9BD2-61A08C38AE61}"/>
          </ac:spMkLst>
        </pc:spChg>
      </pc:sldChg>
      <pc:sldChg chg="modSp mod ord">
        <pc:chgData name="Hinton, Ashley" userId="7a3a3c3f-1868-4390-a1af-a7a2d25a3cd7" providerId="ADAL" clId="{83E869A5-A5FE-4B8B-87FF-F09F83DDB873}" dt="2025-09-25T18:30:13.424" v="8258"/>
        <pc:sldMkLst>
          <pc:docMk/>
          <pc:sldMk cId="0" sldId="937"/>
        </pc:sldMkLst>
        <pc:spChg chg="mod">
          <ac:chgData name="Hinton, Ashley" userId="7a3a3c3f-1868-4390-a1af-a7a2d25a3cd7" providerId="ADAL" clId="{83E869A5-A5FE-4B8B-87FF-F09F83DDB873}" dt="2025-09-25T18:30:13.424" v="8258"/>
          <ac:spMkLst>
            <pc:docMk/>
            <pc:sldMk cId="0" sldId="937"/>
            <ac:spMk id="31747" creationId="{6BCACC33-4063-608E-9BE0-C05B86A76053}"/>
          </ac:spMkLst>
        </pc:spChg>
        <pc:spChg chg="mod">
          <ac:chgData name="Hinton, Ashley" userId="7a3a3c3f-1868-4390-a1af-a7a2d25a3cd7" providerId="ADAL" clId="{83E869A5-A5FE-4B8B-87FF-F09F83DDB873}" dt="2025-09-24T18:24:44.593" v="5969" actId="20577"/>
          <ac:spMkLst>
            <pc:docMk/>
            <pc:sldMk cId="0" sldId="937"/>
            <ac:spMk id="37890" creationId="{EE1C1557-CF57-FEED-C011-315516BBF610}"/>
          </ac:spMkLst>
        </pc:spChg>
      </pc:sldChg>
      <pc:sldChg chg="modSp mod ord">
        <pc:chgData name="Hinton, Ashley" userId="7a3a3c3f-1868-4390-a1af-a7a2d25a3cd7" providerId="ADAL" clId="{83E869A5-A5FE-4B8B-87FF-F09F83DDB873}" dt="2025-09-24T17:09:50.590" v="5885" actId="20577"/>
        <pc:sldMkLst>
          <pc:docMk/>
          <pc:sldMk cId="0" sldId="939"/>
        </pc:sldMkLst>
        <pc:spChg chg="mod">
          <ac:chgData name="Hinton, Ashley" userId="7a3a3c3f-1868-4390-a1af-a7a2d25a3cd7" providerId="ADAL" clId="{83E869A5-A5FE-4B8B-87FF-F09F83DDB873}" dt="2025-09-24T17:09:50.590" v="5885" actId="20577"/>
          <ac:spMkLst>
            <pc:docMk/>
            <pc:sldMk cId="0" sldId="939"/>
            <ac:spMk id="36867" creationId="{2B6C260E-4FA1-8F2D-290B-9C350AD56FCC}"/>
          </ac:spMkLst>
        </pc:spChg>
        <pc:spChg chg="mod">
          <ac:chgData name="Hinton, Ashley" userId="7a3a3c3f-1868-4390-a1af-a7a2d25a3cd7" providerId="ADAL" clId="{83E869A5-A5FE-4B8B-87FF-F09F83DDB873}" dt="2025-09-24T15:52:49.073" v="5699" actId="20577"/>
          <ac:spMkLst>
            <pc:docMk/>
            <pc:sldMk cId="0" sldId="939"/>
            <ac:spMk id="52226" creationId="{11D800BE-30BD-D11B-A0FF-3128F0899369}"/>
          </ac:spMkLst>
        </pc:spChg>
      </pc:sldChg>
      <pc:sldChg chg="delSp modSp del mod ord">
        <pc:chgData name="Hinton, Ashley" userId="7a3a3c3f-1868-4390-a1af-a7a2d25a3cd7" providerId="ADAL" clId="{83E869A5-A5FE-4B8B-87FF-F09F83DDB873}" dt="2025-09-23T20:30:32.391" v="3692" actId="47"/>
        <pc:sldMkLst>
          <pc:docMk/>
          <pc:sldMk cId="0" sldId="941"/>
        </pc:sldMkLst>
      </pc:sldChg>
      <pc:sldChg chg="modSp mod">
        <pc:chgData name="Hinton, Ashley" userId="7a3a3c3f-1868-4390-a1af-a7a2d25a3cd7" providerId="ADAL" clId="{83E869A5-A5FE-4B8B-87FF-F09F83DDB873}" dt="2025-09-24T15:39:08.897" v="5447" actId="255"/>
        <pc:sldMkLst>
          <pc:docMk/>
          <pc:sldMk cId="0" sldId="976"/>
        </pc:sldMkLst>
        <pc:spChg chg="mod">
          <ac:chgData name="Hinton, Ashley" userId="7a3a3c3f-1868-4390-a1af-a7a2d25a3cd7" providerId="ADAL" clId="{83E869A5-A5FE-4B8B-87FF-F09F83DDB873}" dt="2025-09-23T17:18:12.700" v="2344" actId="20577"/>
          <ac:spMkLst>
            <pc:docMk/>
            <pc:sldMk cId="0" sldId="976"/>
            <ac:spMk id="41986" creationId="{B357A64C-5839-57C7-39AB-62950FBB6D70}"/>
          </ac:spMkLst>
        </pc:spChg>
        <pc:spChg chg="mod">
          <ac:chgData name="Hinton, Ashley" userId="7a3a3c3f-1868-4390-a1af-a7a2d25a3cd7" providerId="ADAL" clId="{83E869A5-A5FE-4B8B-87FF-F09F83DDB873}" dt="2025-09-24T15:39:08.897" v="5447" actId="255"/>
          <ac:spMkLst>
            <pc:docMk/>
            <pc:sldMk cId="0" sldId="976"/>
            <ac:spMk id="77827" creationId="{75EA3F61-FA1E-4A8F-D237-139803835A53}"/>
          </ac:spMkLst>
        </pc:spChg>
      </pc:sldChg>
      <pc:sldChg chg="modSp mod">
        <pc:chgData name="Hinton, Ashley" userId="7a3a3c3f-1868-4390-a1af-a7a2d25a3cd7" providerId="ADAL" clId="{83E869A5-A5FE-4B8B-87FF-F09F83DDB873}" dt="2025-09-24T17:06:10.226" v="5832" actId="207"/>
        <pc:sldMkLst>
          <pc:docMk/>
          <pc:sldMk cId="0" sldId="989"/>
        </pc:sldMkLst>
        <pc:spChg chg="mod">
          <ac:chgData name="Hinton, Ashley" userId="7a3a3c3f-1868-4390-a1af-a7a2d25a3cd7" providerId="ADAL" clId="{83E869A5-A5FE-4B8B-87FF-F09F83DDB873}" dt="2025-09-23T20:22:23.849" v="3666" actId="20577"/>
          <ac:spMkLst>
            <pc:docMk/>
            <pc:sldMk cId="0" sldId="989"/>
            <ac:spMk id="56322" creationId="{8ADDBF88-8AD0-A081-3371-E0A9C5897018}"/>
          </ac:spMkLst>
        </pc:spChg>
        <pc:spChg chg="mod">
          <ac:chgData name="Hinton, Ashley" userId="7a3a3c3f-1868-4390-a1af-a7a2d25a3cd7" providerId="ADAL" clId="{83E869A5-A5FE-4B8B-87FF-F09F83DDB873}" dt="2025-09-24T17:06:10.226" v="5832" actId="207"/>
          <ac:spMkLst>
            <pc:docMk/>
            <pc:sldMk cId="0" sldId="989"/>
            <ac:spMk id="99331" creationId="{4D08757B-20B3-ADD5-4049-19E430B7BEB2}"/>
          </ac:spMkLst>
        </pc:spChg>
      </pc:sldChg>
      <pc:sldChg chg="modSp mod ord">
        <pc:chgData name="Hinton, Ashley" userId="7a3a3c3f-1868-4390-a1af-a7a2d25a3cd7" providerId="ADAL" clId="{83E869A5-A5FE-4B8B-87FF-F09F83DDB873}" dt="2025-09-25T18:33:07.005" v="8293" actId="20577"/>
        <pc:sldMkLst>
          <pc:docMk/>
          <pc:sldMk cId="0" sldId="1118"/>
        </pc:sldMkLst>
        <pc:spChg chg="mod">
          <ac:chgData name="Hinton, Ashley" userId="7a3a3c3f-1868-4390-a1af-a7a2d25a3cd7" providerId="ADAL" clId="{83E869A5-A5FE-4B8B-87FF-F09F83DDB873}" dt="2025-09-25T18:33:07.005" v="8293" actId="20577"/>
          <ac:spMkLst>
            <pc:docMk/>
            <pc:sldMk cId="0" sldId="1118"/>
            <ac:spMk id="87043" creationId="{7511A3B7-FE4B-95D8-5867-E51425A13E17}"/>
          </ac:spMkLst>
        </pc:spChg>
      </pc:sldChg>
      <pc:sldChg chg="modSp mod">
        <pc:chgData name="Hinton, Ashley" userId="7a3a3c3f-1868-4390-a1af-a7a2d25a3cd7" providerId="ADAL" clId="{83E869A5-A5FE-4B8B-87FF-F09F83DDB873}" dt="2025-09-24T17:06:34.474" v="5835" actId="207"/>
        <pc:sldMkLst>
          <pc:docMk/>
          <pc:sldMk cId="0" sldId="1119"/>
        </pc:sldMkLst>
        <pc:spChg chg="mod">
          <ac:chgData name="Hinton, Ashley" userId="7a3a3c3f-1868-4390-a1af-a7a2d25a3cd7" providerId="ADAL" clId="{83E869A5-A5FE-4B8B-87FF-F09F83DDB873}" dt="2025-09-24T17:06:34.474" v="5835" actId="207"/>
          <ac:spMkLst>
            <pc:docMk/>
            <pc:sldMk cId="0" sldId="1119"/>
            <ac:spMk id="3" creationId="{2C889114-C3FB-C9AE-3975-F497DEBCF632}"/>
          </ac:spMkLst>
        </pc:spChg>
      </pc:sldChg>
      <pc:sldChg chg="addSp delSp modSp del mod ord">
        <pc:chgData name="Hinton, Ashley" userId="7a3a3c3f-1868-4390-a1af-a7a2d25a3cd7" providerId="ADAL" clId="{83E869A5-A5FE-4B8B-87FF-F09F83DDB873}" dt="2025-09-22T21:52:06.966" v="1960" actId="47"/>
        <pc:sldMkLst>
          <pc:docMk/>
          <pc:sldMk cId="0" sldId="1128"/>
        </pc:sldMkLst>
      </pc:sldChg>
      <pc:sldChg chg="modSp mod ord modCm">
        <pc:chgData name="Hinton, Ashley" userId="7a3a3c3f-1868-4390-a1af-a7a2d25a3cd7" providerId="ADAL" clId="{83E869A5-A5FE-4B8B-87FF-F09F83DDB873}" dt="2025-09-24T14:36:07.725" v="4276" actId="20577"/>
        <pc:sldMkLst>
          <pc:docMk/>
          <pc:sldMk cId="0" sldId="1129"/>
        </pc:sldMkLst>
        <pc:spChg chg="mod">
          <ac:chgData name="Hinton, Ashley" userId="7a3a3c3f-1868-4390-a1af-a7a2d25a3cd7" providerId="ADAL" clId="{83E869A5-A5FE-4B8B-87FF-F09F83DDB873}" dt="2025-09-24T14:35:13.181" v="4270" actId="207"/>
          <ac:spMkLst>
            <pc:docMk/>
            <pc:sldMk cId="0" sldId="1129"/>
            <ac:spMk id="26627" creationId="{FFDAF346-9671-8F1B-C999-F77B4455897F}"/>
          </ac:spMkLst>
        </pc:spChg>
        <pc:spChg chg="mod">
          <ac:chgData name="Hinton, Ashley" userId="7a3a3c3f-1868-4390-a1af-a7a2d25a3cd7" providerId="ADAL" clId="{83E869A5-A5FE-4B8B-87FF-F09F83DDB873}" dt="2025-09-24T14:36:07.725" v="4276" actId="20577"/>
          <ac:spMkLst>
            <pc:docMk/>
            <pc:sldMk cId="0" sldId="1129"/>
            <ac:spMk id="46082" creationId="{439DFAA8-564E-2372-6EC4-85BBB9EA44B2}"/>
          </ac:spMkLst>
        </pc:spChg>
        <pc:extLst>
          <p:ext xmlns:p="http://schemas.openxmlformats.org/presentationml/2006/main" uri="{D6D511B9-2390-475A-947B-AFAB55BFBCF1}">
            <pc226:cmChg xmlns:pc226="http://schemas.microsoft.com/office/powerpoint/2022/06/main/command" chg="mod">
              <pc226:chgData name="Hinton, Ashley" userId="7a3a3c3f-1868-4390-a1af-a7a2d25a3cd7" providerId="ADAL" clId="{83E869A5-A5FE-4B8B-87FF-F09F83DDB873}" dt="2025-09-22T22:07:53.672" v="2006" actId="33524"/>
              <pc2:cmMkLst xmlns:pc2="http://schemas.microsoft.com/office/powerpoint/2019/9/main/command">
                <pc:docMk/>
                <pc:sldMk cId="0" sldId="1129"/>
                <pc2:cmMk id="{8DA54FD5-84DB-4D95-A555-8EEA93FB7F11}"/>
              </pc2:cmMkLst>
            </pc226:cmChg>
          </p:ext>
        </pc:extLst>
      </pc:sldChg>
      <pc:sldChg chg="modSp mod ord">
        <pc:chgData name="Hinton, Ashley" userId="7a3a3c3f-1868-4390-a1af-a7a2d25a3cd7" providerId="ADAL" clId="{83E869A5-A5FE-4B8B-87FF-F09F83DDB873}" dt="2025-09-24T19:04:11.219" v="7145" actId="20577"/>
        <pc:sldMkLst>
          <pc:docMk/>
          <pc:sldMk cId="0" sldId="1130"/>
        </pc:sldMkLst>
        <pc:spChg chg="mod">
          <ac:chgData name="Hinton, Ashley" userId="7a3a3c3f-1868-4390-a1af-a7a2d25a3cd7" providerId="ADAL" clId="{83E869A5-A5FE-4B8B-87FF-F09F83DDB873}" dt="2025-09-24T14:35:39.705" v="4274" actId="207"/>
          <ac:spMkLst>
            <pc:docMk/>
            <pc:sldMk cId="0" sldId="1130"/>
            <ac:spMk id="26627" creationId="{7A08C7E4-B925-AE1B-0B0D-DF51939136C9}"/>
          </ac:spMkLst>
        </pc:spChg>
        <pc:spChg chg="mod">
          <ac:chgData name="Hinton, Ashley" userId="7a3a3c3f-1868-4390-a1af-a7a2d25a3cd7" providerId="ADAL" clId="{83E869A5-A5FE-4B8B-87FF-F09F83DDB873}" dt="2025-09-24T19:04:11.219" v="7145" actId="20577"/>
          <ac:spMkLst>
            <pc:docMk/>
            <pc:sldMk cId="0" sldId="1130"/>
            <ac:spMk id="48130" creationId="{74276A28-E3ED-A1EE-EA9D-8990B925A3DE}"/>
          </ac:spMkLst>
        </pc:spChg>
      </pc:sldChg>
      <pc:sldChg chg="addSp delSp modSp mod modClrScheme chgLayout">
        <pc:chgData name="Hinton, Ashley" userId="7a3a3c3f-1868-4390-a1af-a7a2d25a3cd7" providerId="ADAL" clId="{83E869A5-A5FE-4B8B-87FF-F09F83DDB873}" dt="2025-09-24T19:30:00.424" v="7250" actId="478"/>
        <pc:sldMkLst>
          <pc:docMk/>
          <pc:sldMk cId="0" sldId="1191"/>
        </pc:sldMkLst>
        <pc:spChg chg="add mod ord">
          <ac:chgData name="Hinton, Ashley" userId="7a3a3c3f-1868-4390-a1af-a7a2d25a3cd7" providerId="ADAL" clId="{83E869A5-A5FE-4B8B-87FF-F09F83DDB873}" dt="2025-09-23T20:32:50.080" v="3703" actId="20577"/>
          <ac:spMkLst>
            <pc:docMk/>
            <pc:sldMk cId="0" sldId="1191"/>
            <ac:spMk id="6" creationId="{A61482E0-9296-CEFD-3D0D-6E0FE044CAA1}"/>
          </ac:spMkLst>
        </pc:spChg>
        <pc:spChg chg="mod ord">
          <ac:chgData name="Hinton, Ashley" userId="7a3a3c3f-1868-4390-a1af-a7a2d25a3cd7" providerId="ADAL" clId="{83E869A5-A5FE-4B8B-87FF-F09F83DDB873}" dt="2025-09-23T20:32:23.270" v="3698" actId="700"/>
          <ac:spMkLst>
            <pc:docMk/>
            <pc:sldMk cId="0" sldId="1191"/>
            <ac:spMk id="70658" creationId="{0F4C3B8D-27FC-F638-8202-5746BFFBD600}"/>
          </ac:spMkLst>
        </pc:spChg>
      </pc:sldChg>
      <pc:sldChg chg="add del">
        <pc:chgData name="Hinton, Ashley" userId="7a3a3c3f-1868-4390-a1af-a7a2d25a3cd7" providerId="ADAL" clId="{83E869A5-A5FE-4B8B-87FF-F09F83DDB873}" dt="2025-09-23T20:41:55.385" v="3738"/>
        <pc:sldMkLst>
          <pc:docMk/>
          <pc:sldMk cId="0" sldId="1192"/>
        </pc:sldMkLst>
      </pc:sldChg>
      <pc:sldChg chg="add del">
        <pc:chgData name="Hinton, Ashley" userId="7a3a3c3f-1868-4390-a1af-a7a2d25a3cd7" providerId="ADAL" clId="{83E869A5-A5FE-4B8B-87FF-F09F83DDB873}" dt="2025-09-23T20:41:55.385" v="3738"/>
        <pc:sldMkLst>
          <pc:docMk/>
          <pc:sldMk cId="0" sldId="1193"/>
        </pc:sldMkLst>
      </pc:sldChg>
      <pc:sldChg chg="add del">
        <pc:chgData name="Hinton, Ashley" userId="7a3a3c3f-1868-4390-a1af-a7a2d25a3cd7" providerId="ADAL" clId="{83E869A5-A5FE-4B8B-87FF-F09F83DDB873}" dt="2025-09-23T20:41:55.385" v="3738"/>
        <pc:sldMkLst>
          <pc:docMk/>
          <pc:sldMk cId="0" sldId="1194"/>
        </pc:sldMkLst>
      </pc:sldChg>
      <pc:sldChg chg="modSp add del">
        <pc:chgData name="Hinton, Ashley" userId="7a3a3c3f-1868-4390-a1af-a7a2d25a3cd7" providerId="ADAL" clId="{83E869A5-A5FE-4B8B-87FF-F09F83DDB873}" dt="2025-09-23T20:41:55.385" v="3738"/>
        <pc:sldMkLst>
          <pc:docMk/>
          <pc:sldMk cId="0" sldId="1196"/>
        </pc:sldMkLst>
      </pc:sldChg>
      <pc:sldChg chg="add del">
        <pc:chgData name="Hinton, Ashley" userId="7a3a3c3f-1868-4390-a1af-a7a2d25a3cd7" providerId="ADAL" clId="{83E869A5-A5FE-4B8B-87FF-F09F83DDB873}" dt="2025-09-23T20:41:55.385" v="3738"/>
        <pc:sldMkLst>
          <pc:docMk/>
          <pc:sldMk cId="0" sldId="1199"/>
        </pc:sldMkLst>
      </pc:sldChg>
      <pc:sldChg chg="add del">
        <pc:chgData name="Hinton, Ashley" userId="7a3a3c3f-1868-4390-a1af-a7a2d25a3cd7" providerId="ADAL" clId="{83E869A5-A5FE-4B8B-87FF-F09F83DDB873}" dt="2025-09-23T20:41:55.385" v="3738"/>
        <pc:sldMkLst>
          <pc:docMk/>
          <pc:sldMk cId="0" sldId="1200"/>
        </pc:sldMkLst>
      </pc:sldChg>
      <pc:sldChg chg="add del">
        <pc:chgData name="Hinton, Ashley" userId="7a3a3c3f-1868-4390-a1af-a7a2d25a3cd7" providerId="ADAL" clId="{83E869A5-A5FE-4B8B-87FF-F09F83DDB873}" dt="2025-09-23T20:41:55.385" v="3738"/>
        <pc:sldMkLst>
          <pc:docMk/>
          <pc:sldMk cId="0" sldId="1201"/>
        </pc:sldMkLst>
      </pc:sldChg>
      <pc:sldChg chg="add del">
        <pc:chgData name="Hinton, Ashley" userId="7a3a3c3f-1868-4390-a1af-a7a2d25a3cd7" providerId="ADAL" clId="{83E869A5-A5FE-4B8B-87FF-F09F83DDB873}" dt="2025-09-23T20:41:55.385" v="3738"/>
        <pc:sldMkLst>
          <pc:docMk/>
          <pc:sldMk cId="0" sldId="1202"/>
        </pc:sldMkLst>
      </pc:sldChg>
      <pc:sldChg chg="add del">
        <pc:chgData name="Hinton, Ashley" userId="7a3a3c3f-1868-4390-a1af-a7a2d25a3cd7" providerId="ADAL" clId="{83E869A5-A5FE-4B8B-87FF-F09F83DDB873}" dt="2025-09-23T20:41:55.385" v="3738"/>
        <pc:sldMkLst>
          <pc:docMk/>
          <pc:sldMk cId="0" sldId="1203"/>
        </pc:sldMkLst>
      </pc:sldChg>
      <pc:sldChg chg="add del">
        <pc:chgData name="Hinton, Ashley" userId="7a3a3c3f-1868-4390-a1af-a7a2d25a3cd7" providerId="ADAL" clId="{83E869A5-A5FE-4B8B-87FF-F09F83DDB873}" dt="2025-09-23T20:41:55.385" v="3738"/>
        <pc:sldMkLst>
          <pc:docMk/>
          <pc:sldMk cId="0" sldId="1204"/>
        </pc:sldMkLst>
      </pc:sldChg>
      <pc:sldChg chg="add del">
        <pc:chgData name="Hinton, Ashley" userId="7a3a3c3f-1868-4390-a1af-a7a2d25a3cd7" providerId="ADAL" clId="{83E869A5-A5FE-4B8B-87FF-F09F83DDB873}" dt="2025-09-23T20:41:55.385" v="3738"/>
        <pc:sldMkLst>
          <pc:docMk/>
          <pc:sldMk cId="0" sldId="1205"/>
        </pc:sldMkLst>
      </pc:sldChg>
      <pc:sldChg chg="modSp mod ord">
        <pc:chgData name="Hinton, Ashley" userId="7a3a3c3f-1868-4390-a1af-a7a2d25a3cd7" providerId="ADAL" clId="{83E869A5-A5FE-4B8B-87FF-F09F83DDB873}" dt="2025-09-24T14:19:52.330" v="3929" actId="207"/>
        <pc:sldMkLst>
          <pc:docMk/>
          <pc:sldMk cId="0" sldId="1224"/>
        </pc:sldMkLst>
        <pc:spChg chg="mod">
          <ac:chgData name="Hinton, Ashley" userId="7a3a3c3f-1868-4390-a1af-a7a2d25a3cd7" providerId="ADAL" clId="{83E869A5-A5FE-4B8B-87FF-F09F83DDB873}" dt="2025-09-24T14:19:52.330" v="3929" actId="207"/>
          <ac:spMkLst>
            <pc:docMk/>
            <pc:sldMk cId="0" sldId="1224"/>
            <ac:spMk id="2" creationId="{029546BB-B377-93C7-5730-81EBACBA68E5}"/>
          </ac:spMkLst>
        </pc:spChg>
      </pc:sldChg>
      <pc:sldChg chg="addSp modSp mod ord modClrScheme chgLayout">
        <pc:chgData name="Hinton, Ashley" userId="7a3a3c3f-1868-4390-a1af-a7a2d25a3cd7" providerId="ADAL" clId="{83E869A5-A5FE-4B8B-87FF-F09F83DDB873}" dt="2025-09-24T14:24:00.796" v="4085" actId="1076"/>
        <pc:sldMkLst>
          <pc:docMk/>
          <pc:sldMk cId="0" sldId="1227"/>
        </pc:sldMkLst>
        <pc:spChg chg="add mod ord">
          <ac:chgData name="Hinton, Ashley" userId="7a3a3c3f-1868-4390-a1af-a7a2d25a3cd7" providerId="ADAL" clId="{83E869A5-A5FE-4B8B-87FF-F09F83DDB873}" dt="2025-09-24T14:22:22.721" v="4054" actId="313"/>
          <ac:spMkLst>
            <pc:docMk/>
            <pc:sldMk cId="0" sldId="1227"/>
            <ac:spMk id="2" creationId="{3493C554-B047-8B4C-4E9C-E8B8482453AE}"/>
          </ac:spMkLst>
        </pc:spChg>
        <pc:spChg chg="add mod">
          <ac:chgData name="Hinton, Ashley" userId="7a3a3c3f-1868-4390-a1af-a7a2d25a3cd7" providerId="ADAL" clId="{83E869A5-A5FE-4B8B-87FF-F09F83DDB873}" dt="2025-09-24T14:24:00.796" v="4085" actId="1076"/>
          <ac:spMkLst>
            <pc:docMk/>
            <pc:sldMk cId="0" sldId="1227"/>
            <ac:spMk id="4" creationId="{86B449F3-CF41-E534-2BF3-E0ABC3961E98}"/>
          </ac:spMkLst>
        </pc:spChg>
        <pc:spChg chg="mod ord">
          <ac:chgData name="Hinton, Ashley" userId="7a3a3c3f-1868-4390-a1af-a7a2d25a3cd7" providerId="ADAL" clId="{83E869A5-A5FE-4B8B-87FF-F09F83DDB873}" dt="2025-09-24T14:22:29.295" v="4056" actId="27636"/>
          <ac:spMkLst>
            <pc:docMk/>
            <pc:sldMk cId="0" sldId="1227"/>
            <ac:spMk id="24579" creationId="{A6BA0727-573E-CC74-9FEE-1898C4716241}"/>
          </ac:spMkLst>
        </pc:spChg>
        <pc:spChg chg="mod ord">
          <ac:chgData name="Hinton, Ashley" userId="7a3a3c3f-1868-4390-a1af-a7a2d25a3cd7" providerId="ADAL" clId="{83E869A5-A5FE-4B8B-87FF-F09F83DDB873}" dt="2025-09-24T14:23:56.704" v="4084" actId="255"/>
          <ac:spMkLst>
            <pc:docMk/>
            <pc:sldMk cId="0" sldId="1227"/>
            <ac:spMk id="29698" creationId="{F7855765-CAD9-E36A-F7F4-FB84EDE2BC14}"/>
          </ac:spMkLst>
        </pc:spChg>
      </pc:sldChg>
      <pc:sldChg chg="modSp mod">
        <pc:chgData name="Hinton, Ashley" userId="7a3a3c3f-1868-4390-a1af-a7a2d25a3cd7" providerId="ADAL" clId="{83E869A5-A5FE-4B8B-87FF-F09F83DDB873}" dt="2025-09-24T17:08:14.477" v="5857"/>
        <pc:sldMkLst>
          <pc:docMk/>
          <pc:sldMk cId="0" sldId="1240"/>
        </pc:sldMkLst>
        <pc:spChg chg="mod">
          <ac:chgData name="Hinton, Ashley" userId="7a3a3c3f-1868-4390-a1af-a7a2d25a3cd7" providerId="ADAL" clId="{83E869A5-A5FE-4B8B-87FF-F09F83DDB873}" dt="2025-09-23T19:32:37.013" v="3286" actId="20577"/>
          <ac:spMkLst>
            <pc:docMk/>
            <pc:sldMk cId="0" sldId="1240"/>
            <ac:spMk id="62466" creationId="{E69BCB7D-81B5-569A-F982-12CC461F26AC}"/>
          </ac:spMkLst>
        </pc:spChg>
        <pc:spChg chg="mod">
          <ac:chgData name="Hinton, Ashley" userId="7a3a3c3f-1868-4390-a1af-a7a2d25a3cd7" providerId="ADAL" clId="{83E869A5-A5FE-4B8B-87FF-F09F83DDB873}" dt="2025-09-24T17:08:14.477" v="5857"/>
          <ac:spMkLst>
            <pc:docMk/>
            <pc:sldMk cId="0" sldId="1240"/>
            <ac:spMk id="84995" creationId="{7161C921-DC9B-106A-38DA-2B6CF20513CD}"/>
          </ac:spMkLst>
        </pc:spChg>
      </pc:sldChg>
      <pc:sldChg chg="modSp mod">
        <pc:chgData name="Hinton, Ashley" userId="7a3a3c3f-1868-4390-a1af-a7a2d25a3cd7" providerId="ADAL" clId="{83E869A5-A5FE-4B8B-87FF-F09F83DDB873}" dt="2025-09-24T19:51:20.438" v="7517" actId="255"/>
        <pc:sldMkLst>
          <pc:docMk/>
          <pc:sldMk cId="0" sldId="1241"/>
        </pc:sldMkLst>
        <pc:spChg chg="mod">
          <ac:chgData name="Hinton, Ashley" userId="7a3a3c3f-1868-4390-a1af-a7a2d25a3cd7" providerId="ADAL" clId="{83E869A5-A5FE-4B8B-87FF-F09F83DDB873}" dt="2025-09-24T19:51:20.438" v="7517" actId="255"/>
          <ac:spMkLst>
            <pc:docMk/>
            <pc:sldMk cId="0" sldId="1241"/>
            <ac:spMk id="3" creationId="{E0EF3C34-63F6-CFDD-18A0-11C3CD23B884}"/>
          </ac:spMkLst>
        </pc:spChg>
      </pc:sldChg>
      <pc:sldChg chg="add del">
        <pc:chgData name="Hinton, Ashley" userId="7a3a3c3f-1868-4390-a1af-a7a2d25a3cd7" providerId="ADAL" clId="{83E869A5-A5FE-4B8B-87FF-F09F83DDB873}" dt="2025-09-23T20:41:55.385" v="3738"/>
        <pc:sldMkLst>
          <pc:docMk/>
          <pc:sldMk cId="0" sldId="1248"/>
        </pc:sldMkLst>
      </pc:sldChg>
      <pc:sldChg chg="add del">
        <pc:chgData name="Hinton, Ashley" userId="7a3a3c3f-1868-4390-a1af-a7a2d25a3cd7" providerId="ADAL" clId="{83E869A5-A5FE-4B8B-87FF-F09F83DDB873}" dt="2025-09-23T20:41:55.385" v="3738"/>
        <pc:sldMkLst>
          <pc:docMk/>
          <pc:sldMk cId="0" sldId="1249"/>
        </pc:sldMkLst>
      </pc:sldChg>
      <pc:sldChg chg="del">
        <pc:chgData name="Hinton, Ashley" userId="7a3a3c3f-1868-4390-a1af-a7a2d25a3cd7" providerId="ADAL" clId="{83E869A5-A5FE-4B8B-87FF-F09F83DDB873}" dt="2025-09-23T20:44:08.051" v="3758" actId="47"/>
        <pc:sldMkLst>
          <pc:docMk/>
          <pc:sldMk cId="0" sldId="1250"/>
        </pc:sldMkLst>
      </pc:sldChg>
      <pc:sldChg chg="addSp delSp modSp add del mod modClrScheme chgLayout">
        <pc:chgData name="Hinton, Ashley" userId="7a3a3c3f-1868-4390-a1af-a7a2d25a3cd7" providerId="ADAL" clId="{83E869A5-A5FE-4B8B-87FF-F09F83DDB873}" dt="2025-09-23T20:43:35.828" v="3757" actId="1076"/>
        <pc:sldMkLst>
          <pc:docMk/>
          <pc:sldMk cId="0" sldId="1263"/>
        </pc:sldMkLst>
        <pc:spChg chg="add mod ord">
          <ac:chgData name="Hinton, Ashley" userId="7a3a3c3f-1868-4390-a1af-a7a2d25a3cd7" providerId="ADAL" clId="{83E869A5-A5FE-4B8B-87FF-F09F83DDB873}" dt="2025-09-23T20:43:35.828" v="3757" actId="1076"/>
          <ac:spMkLst>
            <pc:docMk/>
            <pc:sldMk cId="0" sldId="1263"/>
            <ac:spMk id="2" creationId="{5802D803-4991-B955-2C23-1EE1C193C915}"/>
          </ac:spMkLst>
        </pc:spChg>
        <pc:spChg chg="add mod">
          <ac:chgData name="Hinton, Ashley" userId="7a3a3c3f-1868-4390-a1af-a7a2d25a3cd7" providerId="ADAL" clId="{83E869A5-A5FE-4B8B-87FF-F09F83DDB873}" dt="2025-09-23T20:43:08.556" v="3750" actId="14100"/>
          <ac:spMkLst>
            <pc:docMk/>
            <pc:sldMk cId="0" sldId="1263"/>
            <ac:spMk id="4" creationId="{974CF1C1-BD18-114D-1857-15C297B47A5F}"/>
          </ac:spMkLst>
        </pc:spChg>
        <pc:spChg chg="mod ord">
          <ac:chgData name="Hinton, Ashley" userId="7a3a3c3f-1868-4390-a1af-a7a2d25a3cd7" providerId="ADAL" clId="{83E869A5-A5FE-4B8B-87FF-F09F83DDB873}" dt="2025-09-23T20:42:35.052" v="3744" actId="700"/>
          <ac:spMkLst>
            <pc:docMk/>
            <pc:sldMk cId="0" sldId="1263"/>
            <ac:spMk id="109570" creationId="{196B6F96-0B2D-125B-F8FA-E59A41DBBBB0}"/>
          </ac:spMkLst>
        </pc:spChg>
      </pc:sldChg>
      <pc:sldChg chg="modSp mod">
        <pc:chgData name="Hinton, Ashley" userId="7a3a3c3f-1868-4390-a1af-a7a2d25a3cd7" providerId="ADAL" clId="{83E869A5-A5FE-4B8B-87FF-F09F83DDB873}" dt="2025-09-24T18:17:57.274" v="5894" actId="20577"/>
        <pc:sldMkLst>
          <pc:docMk/>
          <pc:sldMk cId="0" sldId="1268"/>
        </pc:sldMkLst>
        <pc:spChg chg="mod">
          <ac:chgData name="Hinton, Ashley" userId="7a3a3c3f-1868-4390-a1af-a7a2d25a3cd7" providerId="ADAL" clId="{83E869A5-A5FE-4B8B-87FF-F09F83DDB873}" dt="2025-09-24T18:17:57.274" v="5894" actId="20577"/>
          <ac:spMkLst>
            <pc:docMk/>
            <pc:sldMk cId="0" sldId="1268"/>
            <ac:spMk id="2" creationId="{9CF67399-BF98-7BA9-52D6-35093450D30A}"/>
          </ac:spMkLst>
        </pc:spChg>
        <pc:spChg chg="mod">
          <ac:chgData name="Hinton, Ashley" userId="7a3a3c3f-1868-4390-a1af-a7a2d25a3cd7" providerId="ADAL" clId="{83E869A5-A5FE-4B8B-87FF-F09F83DDB873}" dt="2025-09-24T14:18:57.836" v="3868" actId="207"/>
          <ac:spMkLst>
            <pc:docMk/>
            <pc:sldMk cId="0" sldId="1268"/>
            <ac:spMk id="21506" creationId="{29E243D2-B876-D90E-6C2E-0976B04BF6C6}"/>
          </ac:spMkLst>
        </pc:spChg>
      </pc:sldChg>
      <pc:sldChg chg="del">
        <pc:chgData name="Hinton, Ashley" userId="7a3a3c3f-1868-4390-a1af-a7a2d25a3cd7" providerId="ADAL" clId="{83E869A5-A5FE-4B8B-87FF-F09F83DDB873}" dt="2025-09-22T16:45:56.082" v="790" actId="47"/>
        <pc:sldMkLst>
          <pc:docMk/>
          <pc:sldMk cId="0" sldId="1269"/>
        </pc:sldMkLst>
      </pc:sldChg>
      <pc:sldChg chg="addSp modSp add del mod modClrScheme modCm chgLayout">
        <pc:chgData name="Hinton, Ashley" userId="7a3a3c3f-1868-4390-a1af-a7a2d25a3cd7" providerId="ADAL" clId="{83E869A5-A5FE-4B8B-87FF-F09F83DDB873}" dt="2025-09-23T17:11:05.754" v="2190" actId="47"/>
        <pc:sldMkLst>
          <pc:docMk/>
          <pc:sldMk cId="0" sldId="1272"/>
        </pc:sldMkLst>
        <pc:extLst>
          <p:ext xmlns:p="http://schemas.openxmlformats.org/presentationml/2006/main" uri="{D6D511B9-2390-475A-947B-AFAB55BFBCF1}">
            <pc226:cmChg xmlns:pc226="http://schemas.microsoft.com/office/powerpoint/2022/06/main/command" chg="mod">
              <pc226:chgData name="Hinton, Ashley" userId="7a3a3c3f-1868-4390-a1af-a7a2d25a3cd7" providerId="ADAL" clId="{83E869A5-A5FE-4B8B-87FF-F09F83DDB873}" dt="2025-09-22T16:32:17.694" v="568" actId="20577"/>
              <pc2:cmMkLst xmlns:pc2="http://schemas.microsoft.com/office/powerpoint/2019/9/main/command">
                <pc:docMk/>
                <pc:sldMk cId="0" sldId="1272"/>
                <pc2:cmMk id="{AE94A004-6AC6-428D-8B1A-C0C8D559C743}"/>
              </pc2:cmMkLst>
            </pc226:cmChg>
          </p:ext>
        </pc:extLst>
      </pc:sldChg>
      <pc:sldChg chg="add del">
        <pc:chgData name="Hinton, Ashley" userId="7a3a3c3f-1868-4390-a1af-a7a2d25a3cd7" providerId="ADAL" clId="{83E869A5-A5FE-4B8B-87FF-F09F83DDB873}" dt="2025-09-23T20:41:55.385" v="3738"/>
        <pc:sldMkLst>
          <pc:docMk/>
          <pc:sldMk cId="0" sldId="1273"/>
        </pc:sldMkLst>
      </pc:sldChg>
      <pc:sldChg chg="del">
        <pc:chgData name="Hinton, Ashley" userId="7a3a3c3f-1868-4390-a1af-a7a2d25a3cd7" providerId="ADAL" clId="{83E869A5-A5FE-4B8B-87FF-F09F83DDB873}" dt="2025-09-23T20:48:13.281" v="3761" actId="47"/>
        <pc:sldMkLst>
          <pc:docMk/>
          <pc:sldMk cId="0" sldId="1274"/>
        </pc:sldMkLst>
      </pc:sldChg>
      <pc:sldChg chg="del">
        <pc:chgData name="Hinton, Ashley" userId="7a3a3c3f-1868-4390-a1af-a7a2d25a3cd7" providerId="ADAL" clId="{83E869A5-A5FE-4B8B-87FF-F09F83DDB873}" dt="2025-09-23T20:48:53.051" v="3762" actId="47"/>
        <pc:sldMkLst>
          <pc:docMk/>
          <pc:sldMk cId="0" sldId="1275"/>
        </pc:sldMkLst>
      </pc:sldChg>
      <pc:sldChg chg="del">
        <pc:chgData name="Hinton, Ashley" userId="7a3a3c3f-1868-4390-a1af-a7a2d25a3cd7" providerId="ADAL" clId="{83E869A5-A5FE-4B8B-87FF-F09F83DDB873}" dt="2025-09-23T20:48:55.018" v="3763" actId="47"/>
        <pc:sldMkLst>
          <pc:docMk/>
          <pc:sldMk cId="0" sldId="1276"/>
        </pc:sldMkLst>
      </pc:sldChg>
      <pc:sldChg chg="modSp">
        <pc:chgData name="Hinton, Ashley" userId="7a3a3c3f-1868-4390-a1af-a7a2d25a3cd7" providerId="ADAL" clId="{83E869A5-A5FE-4B8B-87FF-F09F83DDB873}" dt="2025-09-23T20:51:59.369" v="3774" actId="1076"/>
        <pc:sldMkLst>
          <pc:docMk/>
          <pc:sldMk cId="0" sldId="1277"/>
        </pc:sldMkLst>
        <pc:picChg chg="mod">
          <ac:chgData name="Hinton, Ashley" userId="7a3a3c3f-1868-4390-a1af-a7a2d25a3cd7" providerId="ADAL" clId="{83E869A5-A5FE-4B8B-87FF-F09F83DDB873}" dt="2025-09-23T20:51:59.369" v="3774" actId="1076"/>
          <ac:picMkLst>
            <pc:docMk/>
            <pc:sldMk cId="0" sldId="1277"/>
            <ac:picMk id="128002" creationId="{443B7FFA-FD97-6CE0-9F95-9D397383D056}"/>
          </ac:picMkLst>
        </pc:picChg>
      </pc:sldChg>
      <pc:sldChg chg="modSp mod">
        <pc:chgData name="Hinton, Ashley" userId="7a3a3c3f-1868-4390-a1af-a7a2d25a3cd7" providerId="ADAL" clId="{83E869A5-A5FE-4B8B-87FF-F09F83DDB873}" dt="2025-09-23T20:50:16.958" v="3770" actId="14100"/>
        <pc:sldMkLst>
          <pc:docMk/>
          <pc:sldMk cId="0" sldId="1278"/>
        </pc:sldMkLst>
        <pc:spChg chg="mod">
          <ac:chgData name="Hinton, Ashley" userId="7a3a3c3f-1868-4390-a1af-a7a2d25a3cd7" providerId="ADAL" clId="{83E869A5-A5FE-4B8B-87FF-F09F83DDB873}" dt="2025-09-23T20:50:16.958" v="3770" actId="14100"/>
          <ac:spMkLst>
            <pc:docMk/>
            <pc:sldMk cId="0" sldId="1278"/>
            <ac:spMk id="3" creationId="{14F97F43-162B-6240-508D-3B514FAC0B17}"/>
          </ac:spMkLst>
        </pc:spChg>
        <pc:spChg chg="mod">
          <ac:chgData name="Hinton, Ashley" userId="7a3a3c3f-1868-4390-a1af-a7a2d25a3cd7" providerId="ADAL" clId="{83E869A5-A5FE-4B8B-87FF-F09F83DDB873}" dt="2025-09-23T20:50:07.783" v="3766" actId="1076"/>
          <ac:spMkLst>
            <pc:docMk/>
            <pc:sldMk cId="0" sldId="1278"/>
            <ac:spMk id="126978" creationId="{A9D84CDF-1695-A075-8662-F67CCE455139}"/>
          </ac:spMkLst>
        </pc:spChg>
      </pc:sldChg>
      <pc:sldChg chg="del">
        <pc:chgData name="Hinton, Ashley" userId="7a3a3c3f-1868-4390-a1af-a7a2d25a3cd7" providerId="ADAL" clId="{83E869A5-A5FE-4B8B-87FF-F09F83DDB873}" dt="2025-09-23T20:49:07.749" v="3764" actId="47"/>
        <pc:sldMkLst>
          <pc:docMk/>
          <pc:sldMk cId="0" sldId="1280"/>
        </pc:sldMkLst>
      </pc:sldChg>
      <pc:sldChg chg="modSp mod">
        <pc:chgData name="Hinton, Ashley" userId="7a3a3c3f-1868-4390-a1af-a7a2d25a3cd7" providerId="ADAL" clId="{83E869A5-A5FE-4B8B-87FF-F09F83DDB873}" dt="2025-09-24T19:41:04.752" v="7405" actId="2711"/>
        <pc:sldMkLst>
          <pc:docMk/>
          <pc:sldMk cId="0" sldId="1281"/>
        </pc:sldMkLst>
        <pc:spChg chg="mod">
          <ac:chgData name="Hinton, Ashley" userId="7a3a3c3f-1868-4390-a1af-a7a2d25a3cd7" providerId="ADAL" clId="{83E869A5-A5FE-4B8B-87FF-F09F83DDB873}" dt="2025-09-24T19:41:04.752" v="7405" actId="2711"/>
          <ac:spMkLst>
            <pc:docMk/>
            <pc:sldMk cId="0" sldId="1281"/>
            <ac:spMk id="114691" creationId="{6C21B515-F1DA-50D1-5C8B-89C78C297FF7}"/>
          </ac:spMkLst>
        </pc:spChg>
      </pc:sldChg>
      <pc:sldChg chg="modSp add del mod">
        <pc:chgData name="Hinton, Ashley" userId="7a3a3c3f-1868-4390-a1af-a7a2d25a3cd7" providerId="ADAL" clId="{83E869A5-A5FE-4B8B-87FF-F09F83DDB873}" dt="2025-09-23T20:41:55.385" v="3738"/>
        <pc:sldMkLst>
          <pc:docMk/>
          <pc:sldMk cId="0" sldId="1285"/>
        </pc:sldMkLst>
      </pc:sldChg>
      <pc:sldChg chg="add del">
        <pc:chgData name="Hinton, Ashley" userId="7a3a3c3f-1868-4390-a1af-a7a2d25a3cd7" providerId="ADAL" clId="{83E869A5-A5FE-4B8B-87FF-F09F83DDB873}" dt="2025-09-23T20:41:55.385" v="3738"/>
        <pc:sldMkLst>
          <pc:docMk/>
          <pc:sldMk cId="0" sldId="1286"/>
        </pc:sldMkLst>
      </pc:sldChg>
      <pc:sldChg chg="add del">
        <pc:chgData name="Hinton, Ashley" userId="7a3a3c3f-1868-4390-a1af-a7a2d25a3cd7" providerId="ADAL" clId="{83E869A5-A5FE-4B8B-87FF-F09F83DDB873}" dt="2025-09-23T20:41:55.385" v="3738"/>
        <pc:sldMkLst>
          <pc:docMk/>
          <pc:sldMk cId="0" sldId="1287"/>
        </pc:sldMkLst>
      </pc:sldChg>
      <pc:sldChg chg="add del">
        <pc:chgData name="Hinton, Ashley" userId="7a3a3c3f-1868-4390-a1af-a7a2d25a3cd7" providerId="ADAL" clId="{83E869A5-A5FE-4B8B-87FF-F09F83DDB873}" dt="2025-09-23T20:41:55.385" v="3738"/>
        <pc:sldMkLst>
          <pc:docMk/>
          <pc:sldMk cId="0" sldId="1288"/>
        </pc:sldMkLst>
      </pc:sldChg>
      <pc:sldChg chg="add del">
        <pc:chgData name="Hinton, Ashley" userId="7a3a3c3f-1868-4390-a1af-a7a2d25a3cd7" providerId="ADAL" clId="{83E869A5-A5FE-4B8B-87FF-F09F83DDB873}" dt="2025-09-23T20:41:55.385" v="3738"/>
        <pc:sldMkLst>
          <pc:docMk/>
          <pc:sldMk cId="0" sldId="1289"/>
        </pc:sldMkLst>
      </pc:sldChg>
      <pc:sldChg chg="add del">
        <pc:chgData name="Hinton, Ashley" userId="7a3a3c3f-1868-4390-a1af-a7a2d25a3cd7" providerId="ADAL" clId="{83E869A5-A5FE-4B8B-87FF-F09F83DDB873}" dt="2025-09-23T20:41:55.385" v="3738"/>
        <pc:sldMkLst>
          <pc:docMk/>
          <pc:sldMk cId="0" sldId="1290"/>
        </pc:sldMkLst>
      </pc:sldChg>
      <pc:sldChg chg="add del">
        <pc:chgData name="Hinton, Ashley" userId="7a3a3c3f-1868-4390-a1af-a7a2d25a3cd7" providerId="ADAL" clId="{83E869A5-A5FE-4B8B-87FF-F09F83DDB873}" dt="2025-09-23T20:41:55.385" v="3738"/>
        <pc:sldMkLst>
          <pc:docMk/>
          <pc:sldMk cId="0" sldId="1291"/>
        </pc:sldMkLst>
      </pc:sldChg>
      <pc:sldChg chg="add del">
        <pc:chgData name="Hinton, Ashley" userId="7a3a3c3f-1868-4390-a1af-a7a2d25a3cd7" providerId="ADAL" clId="{83E869A5-A5FE-4B8B-87FF-F09F83DDB873}" dt="2025-09-23T20:41:55.385" v="3738"/>
        <pc:sldMkLst>
          <pc:docMk/>
          <pc:sldMk cId="0" sldId="1292"/>
        </pc:sldMkLst>
      </pc:sldChg>
      <pc:sldChg chg="modSp mod">
        <pc:chgData name="Hinton, Ashley" userId="7a3a3c3f-1868-4390-a1af-a7a2d25a3cd7" providerId="ADAL" clId="{83E869A5-A5FE-4B8B-87FF-F09F83DDB873}" dt="2025-09-24T19:19:55.363" v="7247" actId="20577"/>
        <pc:sldMkLst>
          <pc:docMk/>
          <pc:sldMk cId="0" sldId="1294"/>
        </pc:sldMkLst>
        <pc:spChg chg="mod">
          <ac:chgData name="Hinton, Ashley" userId="7a3a3c3f-1868-4390-a1af-a7a2d25a3cd7" providerId="ADAL" clId="{83E869A5-A5FE-4B8B-87FF-F09F83DDB873}" dt="2025-09-24T19:19:25.905" v="7245" actId="20577"/>
          <ac:spMkLst>
            <pc:docMk/>
            <pc:sldMk cId="0" sldId="1294"/>
            <ac:spMk id="21507" creationId="{7946CB9D-4711-C539-C069-EBFD83D874E1}"/>
          </ac:spMkLst>
        </pc:spChg>
        <pc:spChg chg="mod">
          <ac:chgData name="Hinton, Ashley" userId="7a3a3c3f-1868-4390-a1af-a7a2d25a3cd7" providerId="ADAL" clId="{83E869A5-A5FE-4B8B-87FF-F09F83DDB873}" dt="2025-09-24T19:19:55.363" v="7247" actId="20577"/>
          <ac:spMkLst>
            <pc:docMk/>
            <pc:sldMk cId="0" sldId="1294"/>
            <ac:spMk id="58370" creationId="{9B39DFCF-1E30-A138-4C4C-6932A0843714}"/>
          </ac:spMkLst>
        </pc:spChg>
      </pc:sldChg>
      <pc:sldChg chg="add">
        <pc:chgData name="Hinton, Ashley" userId="7a3a3c3f-1868-4390-a1af-a7a2d25a3cd7" providerId="ADAL" clId="{83E869A5-A5FE-4B8B-87FF-F09F83DDB873}" dt="2025-09-23T20:41:55.385" v="3738"/>
        <pc:sldMkLst>
          <pc:docMk/>
          <pc:sldMk cId="0" sldId="1295"/>
        </pc:sldMkLst>
      </pc:sldChg>
      <pc:sldChg chg="modSp mod ord">
        <pc:chgData name="Hinton, Ashley" userId="7a3a3c3f-1868-4390-a1af-a7a2d25a3cd7" providerId="ADAL" clId="{83E869A5-A5FE-4B8B-87FF-F09F83DDB873}" dt="2025-09-25T18:32:10.543" v="8292" actId="20577"/>
        <pc:sldMkLst>
          <pc:docMk/>
          <pc:sldMk cId="3769872749" sldId="1297"/>
        </pc:sldMkLst>
        <pc:spChg chg="mod">
          <ac:chgData name="Hinton, Ashley" userId="7a3a3c3f-1868-4390-a1af-a7a2d25a3cd7" providerId="ADAL" clId="{83E869A5-A5FE-4B8B-87FF-F09F83DDB873}" dt="2025-09-25T18:32:04.339" v="8290" actId="20577"/>
          <ac:spMkLst>
            <pc:docMk/>
            <pc:sldMk cId="3769872749" sldId="1297"/>
            <ac:spMk id="66562" creationId="{BE92E19F-2F10-2F97-C8CC-193E7BF4EF86}"/>
          </ac:spMkLst>
        </pc:spChg>
        <pc:spChg chg="mod">
          <ac:chgData name="Hinton, Ashley" userId="7a3a3c3f-1868-4390-a1af-a7a2d25a3cd7" providerId="ADAL" clId="{83E869A5-A5FE-4B8B-87FF-F09F83DDB873}" dt="2025-09-25T18:32:10.543" v="8292" actId="20577"/>
          <ac:spMkLst>
            <pc:docMk/>
            <pc:sldMk cId="3769872749" sldId="1297"/>
            <ac:spMk id="66563" creationId="{21C1EDD6-8CE8-4EA1-6FF1-B185194299FD}"/>
          </ac:spMkLst>
        </pc:spChg>
      </pc:sldChg>
      <pc:sldChg chg="modSp mod">
        <pc:chgData name="Hinton, Ashley" userId="7a3a3c3f-1868-4390-a1af-a7a2d25a3cd7" providerId="ADAL" clId="{83E869A5-A5FE-4B8B-87FF-F09F83DDB873}" dt="2025-09-24T19:50:08.875" v="7483" actId="20577"/>
        <pc:sldMkLst>
          <pc:docMk/>
          <pc:sldMk cId="3304650383" sldId="1298"/>
        </pc:sldMkLst>
        <pc:spChg chg="mod">
          <ac:chgData name="Hinton, Ashley" userId="7a3a3c3f-1868-4390-a1af-a7a2d25a3cd7" providerId="ADAL" clId="{83E869A5-A5FE-4B8B-87FF-F09F83DDB873}" dt="2025-09-24T19:50:08.875" v="7483" actId="20577"/>
          <ac:spMkLst>
            <pc:docMk/>
            <pc:sldMk cId="3304650383" sldId="1298"/>
            <ac:spMk id="2" creationId="{113A4DA7-17AF-2942-5627-E4E74A0FC76C}"/>
          </ac:spMkLst>
        </pc:spChg>
      </pc:sldChg>
      <pc:sldChg chg="modSp mod">
        <pc:chgData name="Hinton, Ashley" userId="7a3a3c3f-1868-4390-a1af-a7a2d25a3cd7" providerId="ADAL" clId="{83E869A5-A5FE-4B8B-87FF-F09F83DDB873}" dt="2025-09-23T20:46:56.472" v="3760" actId="20577"/>
        <pc:sldMkLst>
          <pc:docMk/>
          <pc:sldMk cId="587973702" sldId="1299"/>
        </pc:sldMkLst>
        <pc:spChg chg="mod">
          <ac:chgData name="Hinton, Ashley" userId="7a3a3c3f-1868-4390-a1af-a7a2d25a3cd7" providerId="ADAL" clId="{83E869A5-A5FE-4B8B-87FF-F09F83DDB873}" dt="2025-09-23T20:46:56.472" v="3760" actId="20577"/>
          <ac:spMkLst>
            <pc:docMk/>
            <pc:sldMk cId="587973702" sldId="1299"/>
            <ac:spMk id="3" creationId="{11B301EE-72E6-9197-2B98-19D84FB01926}"/>
          </ac:spMkLst>
        </pc:spChg>
      </pc:sldChg>
      <pc:sldChg chg="addSp delSp modSp mod">
        <pc:chgData name="Hinton, Ashley" userId="7a3a3c3f-1868-4390-a1af-a7a2d25a3cd7" providerId="ADAL" clId="{83E869A5-A5FE-4B8B-87FF-F09F83DDB873}" dt="2025-09-24T19:57:46.487" v="7775" actId="1076"/>
        <pc:sldMkLst>
          <pc:docMk/>
          <pc:sldMk cId="4215394628" sldId="1300"/>
        </pc:sldMkLst>
        <pc:picChg chg="add mod">
          <ac:chgData name="Hinton, Ashley" userId="7a3a3c3f-1868-4390-a1af-a7a2d25a3cd7" providerId="ADAL" clId="{83E869A5-A5FE-4B8B-87FF-F09F83DDB873}" dt="2025-09-24T19:57:46.487" v="7775" actId="1076"/>
          <ac:picMkLst>
            <pc:docMk/>
            <pc:sldMk cId="4215394628" sldId="1300"/>
            <ac:picMk id="7" creationId="{B7D5E476-C1B0-4383-A23B-641E6A660E85}"/>
          </ac:picMkLst>
        </pc:picChg>
      </pc:sldChg>
      <pc:sldChg chg="del">
        <pc:chgData name="Hinton, Ashley" userId="7a3a3c3f-1868-4390-a1af-a7a2d25a3cd7" providerId="ADAL" clId="{83E869A5-A5FE-4B8B-87FF-F09F83DDB873}" dt="2025-09-23T20:56:09.134" v="3807" actId="47"/>
        <pc:sldMkLst>
          <pc:docMk/>
          <pc:sldMk cId="1485743783" sldId="1301"/>
        </pc:sldMkLst>
      </pc:sldChg>
      <pc:sldChg chg="modSp add mod">
        <pc:chgData name="Hinton, Ashley" userId="7a3a3c3f-1868-4390-a1af-a7a2d25a3cd7" providerId="ADAL" clId="{83E869A5-A5FE-4B8B-87FF-F09F83DDB873}" dt="2025-09-24T20:03:41.313" v="7909" actId="20577"/>
        <pc:sldMkLst>
          <pc:docMk/>
          <pc:sldMk cId="1436593721" sldId="1302"/>
        </pc:sldMkLst>
        <pc:spChg chg="mod">
          <ac:chgData name="Hinton, Ashley" userId="7a3a3c3f-1868-4390-a1af-a7a2d25a3cd7" providerId="ADAL" clId="{83E869A5-A5FE-4B8B-87FF-F09F83DDB873}" dt="2025-09-24T20:03:41.313" v="7909" actId="20577"/>
          <ac:spMkLst>
            <pc:docMk/>
            <pc:sldMk cId="1436593721" sldId="1302"/>
            <ac:spMk id="2" creationId="{FE614316-1F3A-1F8F-AAC0-AB2A472AD400}"/>
          </ac:spMkLst>
        </pc:spChg>
        <pc:spChg chg="mod">
          <ac:chgData name="Hinton, Ashley" userId="7a3a3c3f-1868-4390-a1af-a7a2d25a3cd7" providerId="ADAL" clId="{83E869A5-A5FE-4B8B-87FF-F09F83DDB873}" dt="2025-09-24T14:19:02.854" v="3869" actId="207"/>
          <ac:spMkLst>
            <pc:docMk/>
            <pc:sldMk cId="1436593721" sldId="1302"/>
            <ac:spMk id="21506" creationId="{4BA6823A-D51C-6C36-303E-C4E0AC872DD3}"/>
          </ac:spMkLst>
        </pc:spChg>
      </pc:sldChg>
      <pc:sldChg chg="delSp modSp add mod modClrScheme chgLayout">
        <pc:chgData name="Hinton, Ashley" userId="7a3a3c3f-1868-4390-a1af-a7a2d25a3cd7" providerId="ADAL" clId="{83E869A5-A5FE-4B8B-87FF-F09F83DDB873}" dt="2025-09-25T12:07:41.746" v="7970" actId="1076"/>
        <pc:sldMkLst>
          <pc:docMk/>
          <pc:sldMk cId="2014289211" sldId="1303"/>
        </pc:sldMkLst>
        <pc:spChg chg="mod ord">
          <ac:chgData name="Hinton, Ashley" userId="7a3a3c3f-1868-4390-a1af-a7a2d25a3cd7" providerId="ADAL" clId="{83E869A5-A5FE-4B8B-87FF-F09F83DDB873}" dt="2025-09-25T12:07:41.746" v="7970" actId="1076"/>
          <ac:spMkLst>
            <pc:docMk/>
            <pc:sldMk cId="2014289211" sldId="1303"/>
            <ac:spMk id="2" creationId="{CF2F90EB-F014-90A3-C763-F4485A27CAA1}"/>
          </ac:spMkLst>
        </pc:spChg>
      </pc:sldChg>
      <pc:sldChg chg="modSp add mod">
        <pc:chgData name="Hinton, Ashley" userId="7a3a3c3f-1868-4390-a1af-a7a2d25a3cd7" providerId="ADAL" clId="{83E869A5-A5FE-4B8B-87FF-F09F83DDB873}" dt="2025-09-25T18:29:51.427" v="8257" actId="2711"/>
        <pc:sldMkLst>
          <pc:docMk/>
          <pc:sldMk cId="167090279" sldId="1304"/>
        </pc:sldMkLst>
        <pc:spChg chg="mod">
          <ac:chgData name="Hinton, Ashley" userId="7a3a3c3f-1868-4390-a1af-a7a2d25a3cd7" providerId="ADAL" clId="{83E869A5-A5FE-4B8B-87FF-F09F83DDB873}" dt="2025-09-25T18:29:51.427" v="8257" actId="2711"/>
          <ac:spMkLst>
            <pc:docMk/>
            <pc:sldMk cId="167090279" sldId="1304"/>
            <ac:spMk id="3" creationId="{9FA312A4-8EFF-997E-534E-29339767D7C8}"/>
          </ac:spMkLst>
        </pc:spChg>
        <pc:spChg chg="mod">
          <ac:chgData name="Hinton, Ashley" userId="7a3a3c3f-1868-4390-a1af-a7a2d25a3cd7" providerId="ADAL" clId="{83E869A5-A5FE-4B8B-87FF-F09F83DDB873}" dt="2025-09-24T18:50:18.387" v="6869" actId="313"/>
          <ac:spMkLst>
            <pc:docMk/>
            <pc:sldMk cId="167090279" sldId="1304"/>
            <ac:spMk id="44034" creationId="{B7970086-E7FB-03D8-94AC-2FE752B7C2C4}"/>
          </ac:spMkLst>
        </pc:spChg>
      </pc:sldChg>
      <pc:sldChg chg="modSp add mod ord">
        <pc:chgData name="Hinton, Ashley" userId="7a3a3c3f-1868-4390-a1af-a7a2d25a3cd7" providerId="ADAL" clId="{83E869A5-A5FE-4B8B-87FF-F09F83DDB873}" dt="2025-09-24T17:09:44.794" v="5883" actId="2711"/>
        <pc:sldMkLst>
          <pc:docMk/>
          <pc:sldMk cId="3693175240" sldId="1305"/>
        </pc:sldMkLst>
        <pc:spChg chg="mod">
          <ac:chgData name="Hinton, Ashley" userId="7a3a3c3f-1868-4390-a1af-a7a2d25a3cd7" providerId="ADAL" clId="{83E869A5-A5FE-4B8B-87FF-F09F83DDB873}" dt="2025-09-24T17:09:44.794" v="5883" actId="2711"/>
          <ac:spMkLst>
            <pc:docMk/>
            <pc:sldMk cId="3693175240" sldId="1305"/>
            <ac:spMk id="26627" creationId="{E8B05CDB-B5E2-D2BA-0D70-2BB20FDFAEF4}"/>
          </ac:spMkLst>
        </pc:spChg>
        <pc:spChg chg="mod">
          <ac:chgData name="Hinton, Ashley" userId="7a3a3c3f-1868-4390-a1af-a7a2d25a3cd7" providerId="ADAL" clId="{83E869A5-A5FE-4B8B-87FF-F09F83DDB873}" dt="2025-09-23T19:12:42.065" v="2926" actId="20577"/>
          <ac:spMkLst>
            <pc:docMk/>
            <pc:sldMk cId="3693175240" sldId="1305"/>
            <ac:spMk id="46082" creationId="{3160313B-396D-A878-1742-731E9BCD9A6C}"/>
          </ac:spMkLst>
        </pc:spChg>
      </pc:sldChg>
      <pc:sldChg chg="modSp add del mod">
        <pc:chgData name="Hinton, Ashley" userId="7a3a3c3f-1868-4390-a1af-a7a2d25a3cd7" providerId="ADAL" clId="{83E869A5-A5FE-4B8B-87FF-F09F83DDB873}" dt="2025-09-24T15:57:19.295" v="5754" actId="47"/>
        <pc:sldMkLst>
          <pc:docMk/>
          <pc:sldMk cId="2302198371" sldId="1306"/>
        </pc:sldMkLst>
      </pc:sldChg>
      <pc:sldChg chg="modSp add mod ord">
        <pc:chgData name="Hinton, Ashley" userId="7a3a3c3f-1868-4390-a1af-a7a2d25a3cd7" providerId="ADAL" clId="{83E869A5-A5FE-4B8B-87FF-F09F83DDB873}" dt="2025-09-24T19:06:56.157" v="7149" actId="5793"/>
        <pc:sldMkLst>
          <pc:docMk/>
          <pc:sldMk cId="1127611892" sldId="1307"/>
        </pc:sldMkLst>
        <pc:spChg chg="mod">
          <ac:chgData name="Hinton, Ashley" userId="7a3a3c3f-1868-4390-a1af-a7a2d25a3cd7" providerId="ADAL" clId="{83E869A5-A5FE-4B8B-87FF-F09F83DDB873}" dt="2025-09-24T19:06:56.157" v="7149" actId="5793"/>
          <ac:spMkLst>
            <pc:docMk/>
            <pc:sldMk cId="1127611892" sldId="1307"/>
            <ac:spMk id="26627" creationId="{DBA9A3E6-C498-76AD-41D0-5D6078441EBE}"/>
          </ac:spMkLst>
        </pc:spChg>
        <pc:spChg chg="mod">
          <ac:chgData name="Hinton, Ashley" userId="7a3a3c3f-1868-4390-a1af-a7a2d25a3cd7" providerId="ADAL" clId="{83E869A5-A5FE-4B8B-87FF-F09F83DDB873}" dt="2025-09-24T14:57:30.315" v="5396" actId="255"/>
          <ac:spMkLst>
            <pc:docMk/>
            <pc:sldMk cId="1127611892" sldId="1307"/>
            <ac:spMk id="46082" creationId="{C810E723-E919-50C5-F4E1-C4DB1ADBFED5}"/>
          </ac:spMkLst>
        </pc:spChg>
      </pc:sldChg>
      <pc:sldChg chg="modSp add del mod">
        <pc:chgData name="Hinton, Ashley" userId="7a3a3c3f-1868-4390-a1af-a7a2d25a3cd7" providerId="ADAL" clId="{83E869A5-A5FE-4B8B-87FF-F09F83DDB873}" dt="2025-09-23T19:11:28.943" v="2914" actId="47"/>
        <pc:sldMkLst>
          <pc:docMk/>
          <pc:sldMk cId="3165195517" sldId="1308"/>
        </pc:sldMkLst>
      </pc:sldChg>
      <pc:sldChg chg="modSp add del mod">
        <pc:chgData name="Hinton, Ashley" userId="7a3a3c3f-1868-4390-a1af-a7a2d25a3cd7" providerId="ADAL" clId="{83E869A5-A5FE-4B8B-87FF-F09F83DDB873}" dt="2025-09-25T18:33:12.167" v="8295" actId="20577"/>
        <pc:sldMkLst>
          <pc:docMk/>
          <pc:sldMk cId="3751915694" sldId="1309"/>
        </pc:sldMkLst>
        <pc:spChg chg="mod">
          <ac:chgData name="Hinton, Ashley" userId="7a3a3c3f-1868-4390-a1af-a7a2d25a3cd7" providerId="ADAL" clId="{83E869A5-A5FE-4B8B-87FF-F09F83DDB873}" dt="2025-09-25T18:33:12.167" v="8295" actId="20577"/>
          <ac:spMkLst>
            <pc:docMk/>
            <pc:sldMk cId="3751915694" sldId="1309"/>
            <ac:spMk id="3" creationId="{ADDD351F-B4D7-6718-F4E6-29845895EF4B}"/>
          </ac:spMkLst>
        </pc:spChg>
      </pc:sldChg>
      <pc:sldChg chg="addSp delSp modSp add mod modClrScheme chgLayout">
        <pc:chgData name="Hinton, Ashley" userId="7a3a3c3f-1868-4390-a1af-a7a2d25a3cd7" providerId="ADAL" clId="{83E869A5-A5FE-4B8B-87FF-F09F83DDB873}" dt="2025-09-24T19:09:20.582" v="7151" actId="20577"/>
        <pc:sldMkLst>
          <pc:docMk/>
          <pc:sldMk cId="3944141127" sldId="1310"/>
        </pc:sldMkLst>
        <pc:spChg chg="add mod ord">
          <ac:chgData name="Hinton, Ashley" userId="7a3a3c3f-1868-4390-a1af-a7a2d25a3cd7" providerId="ADAL" clId="{83E869A5-A5FE-4B8B-87FF-F09F83DDB873}" dt="2025-09-24T15:45:34.883" v="5465" actId="20577"/>
          <ac:spMkLst>
            <pc:docMk/>
            <pc:sldMk cId="3944141127" sldId="1310"/>
            <ac:spMk id="2" creationId="{CA237B5C-094C-18BA-17A3-B6573FEAA787}"/>
          </ac:spMkLst>
        </pc:spChg>
        <pc:spChg chg="add del mod ord">
          <ac:chgData name="Hinton, Ashley" userId="7a3a3c3f-1868-4390-a1af-a7a2d25a3cd7" providerId="ADAL" clId="{83E869A5-A5FE-4B8B-87FF-F09F83DDB873}" dt="2025-09-24T15:46:59.630" v="5527" actId="20577"/>
          <ac:spMkLst>
            <pc:docMk/>
            <pc:sldMk cId="3944141127" sldId="1310"/>
            <ac:spMk id="41986" creationId="{BFE315F4-7C7D-DBA7-3691-2ACF2BC9379A}"/>
          </ac:spMkLst>
        </pc:spChg>
        <pc:spChg chg="mod ord">
          <ac:chgData name="Hinton, Ashley" userId="7a3a3c3f-1868-4390-a1af-a7a2d25a3cd7" providerId="ADAL" clId="{83E869A5-A5FE-4B8B-87FF-F09F83DDB873}" dt="2025-09-24T19:09:20.582" v="7151" actId="20577"/>
          <ac:spMkLst>
            <pc:docMk/>
            <pc:sldMk cId="3944141127" sldId="1310"/>
            <ac:spMk id="77827" creationId="{2283EC0B-12E5-F381-ABCD-D91B65D7C35B}"/>
          </ac:spMkLst>
        </pc:spChg>
      </pc:sldChg>
      <pc:sldChg chg="delSp modSp add mod">
        <pc:chgData name="Hinton, Ashley" userId="7a3a3c3f-1868-4390-a1af-a7a2d25a3cd7" providerId="ADAL" clId="{83E869A5-A5FE-4B8B-87FF-F09F83DDB873}" dt="2025-09-24T15:48:13.245" v="5566" actId="14100"/>
        <pc:sldMkLst>
          <pc:docMk/>
          <pc:sldMk cId="4175429763" sldId="1311"/>
        </pc:sldMkLst>
        <pc:spChg chg="mod">
          <ac:chgData name="Hinton, Ashley" userId="7a3a3c3f-1868-4390-a1af-a7a2d25a3cd7" providerId="ADAL" clId="{83E869A5-A5FE-4B8B-87FF-F09F83DDB873}" dt="2025-09-24T15:47:57.261" v="5561" actId="14100"/>
          <ac:spMkLst>
            <pc:docMk/>
            <pc:sldMk cId="4175429763" sldId="1311"/>
            <ac:spMk id="41986" creationId="{9D9D00CD-6C3F-56E2-9E71-0A13CF20FFA2}"/>
          </ac:spMkLst>
        </pc:spChg>
        <pc:spChg chg="mod">
          <ac:chgData name="Hinton, Ashley" userId="7a3a3c3f-1868-4390-a1af-a7a2d25a3cd7" providerId="ADAL" clId="{83E869A5-A5FE-4B8B-87FF-F09F83DDB873}" dt="2025-09-24T15:48:13.245" v="5566" actId="14100"/>
          <ac:spMkLst>
            <pc:docMk/>
            <pc:sldMk cId="4175429763" sldId="1311"/>
            <ac:spMk id="77827" creationId="{51F474BB-8AB8-3B40-505D-9C6523B60E8A}"/>
          </ac:spMkLst>
        </pc:spChg>
      </pc:sldChg>
      <pc:sldChg chg="modSp add mod">
        <pc:chgData name="Hinton, Ashley" userId="7a3a3c3f-1868-4390-a1af-a7a2d25a3cd7" providerId="ADAL" clId="{83E869A5-A5FE-4B8B-87FF-F09F83DDB873}" dt="2025-09-24T20:03:47.368" v="7910" actId="313"/>
        <pc:sldMkLst>
          <pc:docMk/>
          <pc:sldMk cId="3625834178" sldId="1312"/>
        </pc:sldMkLst>
        <pc:spChg chg="mod">
          <ac:chgData name="Hinton, Ashley" userId="7a3a3c3f-1868-4390-a1af-a7a2d25a3cd7" providerId="ADAL" clId="{83E869A5-A5FE-4B8B-87FF-F09F83DDB873}" dt="2025-09-24T20:03:47.368" v="7910" actId="313"/>
          <ac:spMkLst>
            <pc:docMk/>
            <pc:sldMk cId="3625834178" sldId="1312"/>
            <ac:spMk id="2" creationId="{72EEA25A-6533-6695-40E0-897E2939A520}"/>
          </ac:spMkLst>
        </pc:spChg>
        <pc:spChg chg="mod">
          <ac:chgData name="Hinton, Ashley" userId="7a3a3c3f-1868-4390-a1af-a7a2d25a3cd7" providerId="ADAL" clId="{83E869A5-A5FE-4B8B-87FF-F09F83DDB873}" dt="2025-09-24T15:48:59.572" v="5589" actId="14100"/>
          <ac:spMkLst>
            <pc:docMk/>
            <pc:sldMk cId="3625834178" sldId="1312"/>
            <ac:spMk id="41986" creationId="{A74FE524-73F4-4497-5FCE-92B02D1C8150}"/>
          </ac:spMkLst>
        </pc:spChg>
        <pc:spChg chg="mod">
          <ac:chgData name="Hinton, Ashley" userId="7a3a3c3f-1868-4390-a1af-a7a2d25a3cd7" providerId="ADAL" clId="{83E869A5-A5FE-4B8B-87FF-F09F83DDB873}" dt="2025-09-24T19:17:05.833" v="7242" actId="20577"/>
          <ac:spMkLst>
            <pc:docMk/>
            <pc:sldMk cId="3625834178" sldId="1312"/>
            <ac:spMk id="77827" creationId="{9F2F0258-8BDC-D567-5EE2-6F2CF41F9000}"/>
          </ac:spMkLst>
        </pc:spChg>
      </pc:sldChg>
      <pc:sldChg chg="modSp add mod">
        <pc:chgData name="Hinton, Ashley" userId="7a3a3c3f-1868-4390-a1af-a7a2d25a3cd7" providerId="ADAL" clId="{83E869A5-A5FE-4B8B-87FF-F09F83DDB873}" dt="2025-09-24T19:10:06.295" v="7153" actId="20577"/>
        <pc:sldMkLst>
          <pc:docMk/>
          <pc:sldMk cId="4160223178" sldId="1313"/>
        </pc:sldMkLst>
        <pc:spChg chg="mod">
          <ac:chgData name="Hinton, Ashley" userId="7a3a3c3f-1868-4390-a1af-a7a2d25a3cd7" providerId="ADAL" clId="{83E869A5-A5FE-4B8B-87FF-F09F83DDB873}" dt="2025-09-24T17:04:47.333" v="5768" actId="21"/>
          <ac:spMkLst>
            <pc:docMk/>
            <pc:sldMk cId="4160223178" sldId="1313"/>
            <ac:spMk id="2" creationId="{BCA8E77C-0484-2048-3CC7-532CA2DB0D5F}"/>
          </ac:spMkLst>
        </pc:spChg>
        <pc:spChg chg="mod">
          <ac:chgData name="Hinton, Ashley" userId="7a3a3c3f-1868-4390-a1af-a7a2d25a3cd7" providerId="ADAL" clId="{83E869A5-A5FE-4B8B-87FF-F09F83DDB873}" dt="2025-09-24T17:04:17.383" v="5762" actId="20577"/>
          <ac:spMkLst>
            <pc:docMk/>
            <pc:sldMk cId="4160223178" sldId="1313"/>
            <ac:spMk id="41986" creationId="{CAD2F50A-8FEE-5149-0164-3835D1AD9D85}"/>
          </ac:spMkLst>
        </pc:spChg>
        <pc:spChg chg="mod">
          <ac:chgData name="Hinton, Ashley" userId="7a3a3c3f-1868-4390-a1af-a7a2d25a3cd7" providerId="ADAL" clId="{83E869A5-A5FE-4B8B-87FF-F09F83DDB873}" dt="2025-09-24T19:10:06.295" v="7153" actId="20577"/>
          <ac:spMkLst>
            <pc:docMk/>
            <pc:sldMk cId="4160223178" sldId="1313"/>
            <ac:spMk id="77827" creationId="{751351A2-D975-1883-7A3A-BCA2FDDCEEE5}"/>
          </ac:spMkLst>
        </pc:spChg>
      </pc:sldChg>
      <pc:sldChg chg="delSp modSp add mod">
        <pc:chgData name="Hinton, Ashley" userId="7a3a3c3f-1868-4390-a1af-a7a2d25a3cd7" providerId="ADAL" clId="{83E869A5-A5FE-4B8B-87FF-F09F83DDB873}" dt="2025-09-24T17:05:00.167" v="5772" actId="1076"/>
        <pc:sldMkLst>
          <pc:docMk/>
          <pc:sldMk cId="1859215195" sldId="1314"/>
        </pc:sldMkLst>
        <pc:spChg chg="mod">
          <ac:chgData name="Hinton, Ashley" userId="7a3a3c3f-1868-4390-a1af-a7a2d25a3cd7" providerId="ADAL" clId="{83E869A5-A5FE-4B8B-87FF-F09F83DDB873}" dt="2025-09-24T15:51:19.699" v="5667" actId="255"/>
          <ac:spMkLst>
            <pc:docMk/>
            <pc:sldMk cId="1859215195" sldId="1314"/>
            <ac:spMk id="41986" creationId="{2B537795-58FD-F82B-904F-E315468F446F}"/>
          </ac:spMkLst>
        </pc:spChg>
        <pc:spChg chg="mod">
          <ac:chgData name="Hinton, Ashley" userId="7a3a3c3f-1868-4390-a1af-a7a2d25a3cd7" providerId="ADAL" clId="{83E869A5-A5FE-4B8B-87FF-F09F83DDB873}" dt="2025-09-24T17:05:00.167" v="5772" actId="1076"/>
          <ac:spMkLst>
            <pc:docMk/>
            <pc:sldMk cId="1859215195" sldId="1314"/>
            <ac:spMk id="77827" creationId="{A9491066-46E4-9367-E2AF-9CA8B0DEDB30}"/>
          </ac:spMkLst>
        </pc:spChg>
      </pc:sldChg>
      <pc:sldChg chg="modSp add mod">
        <pc:chgData name="Hinton, Ashley" userId="7a3a3c3f-1868-4390-a1af-a7a2d25a3cd7" providerId="ADAL" clId="{83E869A5-A5FE-4B8B-87FF-F09F83DDB873}" dt="2025-09-24T20:03:49.693" v="7911" actId="313"/>
        <pc:sldMkLst>
          <pc:docMk/>
          <pc:sldMk cId="2786947233" sldId="1315"/>
        </pc:sldMkLst>
        <pc:spChg chg="mod">
          <ac:chgData name="Hinton, Ashley" userId="7a3a3c3f-1868-4390-a1af-a7a2d25a3cd7" providerId="ADAL" clId="{83E869A5-A5FE-4B8B-87FF-F09F83DDB873}" dt="2025-09-24T20:03:49.693" v="7911" actId="313"/>
          <ac:spMkLst>
            <pc:docMk/>
            <pc:sldMk cId="2786947233" sldId="1315"/>
            <ac:spMk id="36867" creationId="{90039886-4009-9C97-F336-5938A9CB5C74}"/>
          </ac:spMkLst>
        </pc:spChg>
      </pc:sldChg>
      <pc:sldChg chg="add del">
        <pc:chgData name="Hinton, Ashley" userId="7a3a3c3f-1868-4390-a1af-a7a2d25a3cd7" providerId="ADAL" clId="{83E869A5-A5FE-4B8B-87FF-F09F83DDB873}" dt="2025-09-23T20:40:34.558" v="3716" actId="47"/>
        <pc:sldMkLst>
          <pc:docMk/>
          <pc:sldMk cId="0" sldId="1316"/>
        </pc:sldMkLst>
      </pc:sldChg>
      <pc:sldChg chg="new del">
        <pc:chgData name="Hinton, Ashley" userId="7a3a3c3f-1868-4390-a1af-a7a2d25a3cd7" providerId="ADAL" clId="{83E869A5-A5FE-4B8B-87FF-F09F83DDB873}" dt="2025-09-23T20:42:07.166" v="3739" actId="47"/>
        <pc:sldMkLst>
          <pc:docMk/>
          <pc:sldMk cId="2270469632" sldId="1316"/>
        </pc:sldMkLst>
      </pc:sldChg>
      <pc:sldChg chg="add del">
        <pc:chgData name="Hinton, Ashley" userId="7a3a3c3f-1868-4390-a1af-a7a2d25a3cd7" providerId="ADAL" clId="{83E869A5-A5FE-4B8B-87FF-F09F83DDB873}" dt="2025-09-23T20:42:10.992" v="3740" actId="47"/>
        <pc:sldMkLst>
          <pc:docMk/>
          <pc:sldMk cId="0" sldId="1317"/>
        </pc:sldMkLst>
      </pc:sldChg>
      <pc:sldChg chg="add del">
        <pc:chgData name="Hinton, Ashley" userId="7a3a3c3f-1868-4390-a1af-a7a2d25a3cd7" providerId="ADAL" clId="{83E869A5-A5FE-4B8B-87FF-F09F83DDB873}" dt="2025-09-23T20:41:55.385" v="3738"/>
        <pc:sldMkLst>
          <pc:docMk/>
          <pc:sldMk cId="0" sldId="1318"/>
        </pc:sldMkLst>
      </pc:sldChg>
      <pc:sldChg chg="add ord">
        <pc:chgData name="Hinton, Ashley" userId="7a3a3c3f-1868-4390-a1af-a7a2d25a3cd7" providerId="ADAL" clId="{83E869A5-A5FE-4B8B-87FF-F09F83DDB873}" dt="2025-09-23T20:42:28.051" v="3743"/>
        <pc:sldMkLst>
          <pc:docMk/>
          <pc:sldMk cId="3934218187" sldId="1319"/>
        </pc:sldMkLst>
      </pc:sldChg>
      <pc:sldChg chg="addSp delSp modSp add mod modClrScheme chgLayout">
        <pc:chgData name="Hinton, Ashley" userId="7a3a3c3f-1868-4390-a1af-a7a2d25a3cd7" providerId="ADAL" clId="{83E869A5-A5FE-4B8B-87FF-F09F83DDB873}" dt="2025-09-24T19:54:26.634" v="7675" actId="20577"/>
        <pc:sldMkLst>
          <pc:docMk/>
          <pc:sldMk cId="1802933255" sldId="1320"/>
        </pc:sldMkLst>
        <pc:spChg chg="mod ord">
          <ac:chgData name="Hinton, Ashley" userId="7a3a3c3f-1868-4390-a1af-a7a2d25a3cd7" providerId="ADAL" clId="{83E869A5-A5FE-4B8B-87FF-F09F83DDB873}" dt="2025-09-24T19:52:37.870" v="7518" actId="700"/>
          <ac:spMkLst>
            <pc:docMk/>
            <pc:sldMk cId="1802933255" sldId="1320"/>
            <ac:spMk id="2" creationId="{F099AD94-E095-09AF-6891-F12FAA5C3A32}"/>
          </ac:spMkLst>
        </pc:spChg>
        <pc:spChg chg="add mod ord">
          <ac:chgData name="Hinton, Ashley" userId="7a3a3c3f-1868-4390-a1af-a7a2d25a3cd7" providerId="ADAL" clId="{83E869A5-A5FE-4B8B-87FF-F09F83DDB873}" dt="2025-09-24T19:54:26.634" v="7675" actId="20577"/>
          <ac:spMkLst>
            <pc:docMk/>
            <pc:sldMk cId="1802933255" sldId="1320"/>
            <ac:spMk id="3" creationId="{58D03FAB-8778-CD64-1467-D1B6D217246F}"/>
          </ac:spMkLst>
        </pc:spChg>
      </pc:sldChg>
      <pc:sldChg chg="addSp modSp add mod">
        <pc:chgData name="Hinton, Ashley" userId="7a3a3c3f-1868-4390-a1af-a7a2d25a3cd7" providerId="ADAL" clId="{83E869A5-A5FE-4B8B-87FF-F09F83DDB873}" dt="2025-09-24T20:01:20.491" v="7899" actId="20577"/>
        <pc:sldMkLst>
          <pc:docMk/>
          <pc:sldMk cId="3608374664" sldId="1321"/>
        </pc:sldMkLst>
        <pc:spChg chg="mod">
          <ac:chgData name="Hinton, Ashley" userId="7a3a3c3f-1868-4390-a1af-a7a2d25a3cd7" providerId="ADAL" clId="{83E869A5-A5FE-4B8B-87FF-F09F83DDB873}" dt="2025-09-23T21:00:52.403" v="3823"/>
          <ac:spMkLst>
            <pc:docMk/>
            <pc:sldMk cId="3608374664" sldId="1321"/>
            <ac:spMk id="2" creationId="{27DA2255-2BD2-8013-21C4-1F83789B0E5E}"/>
          </ac:spMkLst>
        </pc:spChg>
        <pc:spChg chg="add mod">
          <ac:chgData name="Hinton, Ashley" userId="7a3a3c3f-1868-4390-a1af-a7a2d25a3cd7" providerId="ADAL" clId="{83E869A5-A5FE-4B8B-87FF-F09F83DDB873}" dt="2025-09-24T20:01:01.961" v="7895" actId="1076"/>
          <ac:spMkLst>
            <pc:docMk/>
            <pc:sldMk cId="3608374664" sldId="1321"/>
            <ac:spMk id="3" creationId="{17CE89A8-1FB8-450C-6ABF-C1B606A32315}"/>
          </ac:spMkLst>
        </pc:spChg>
        <pc:spChg chg="add mod">
          <ac:chgData name="Hinton, Ashley" userId="7a3a3c3f-1868-4390-a1af-a7a2d25a3cd7" providerId="ADAL" clId="{83E869A5-A5FE-4B8B-87FF-F09F83DDB873}" dt="2025-09-24T20:01:20.491" v="7899" actId="20577"/>
          <ac:spMkLst>
            <pc:docMk/>
            <pc:sldMk cId="3608374664" sldId="1321"/>
            <ac:spMk id="4" creationId="{997E91DA-E034-DDBE-558F-1A823BB0A434}"/>
          </ac:spMkLst>
        </pc:spChg>
      </pc:sldChg>
      <pc:sldChg chg="modSp add del mod">
        <pc:chgData name="Hinton, Ashley" userId="7a3a3c3f-1868-4390-a1af-a7a2d25a3cd7" providerId="ADAL" clId="{83E869A5-A5FE-4B8B-87FF-F09F83DDB873}" dt="2025-09-24T15:36:24.752" v="5407" actId="47"/>
        <pc:sldMkLst>
          <pc:docMk/>
          <pc:sldMk cId="393677773" sldId="1322"/>
        </pc:sldMkLst>
      </pc:sldChg>
      <pc:sldChg chg="modSp add mod ord">
        <pc:chgData name="Hinton, Ashley" userId="7a3a3c3f-1868-4390-a1af-a7a2d25a3cd7" providerId="ADAL" clId="{83E869A5-A5FE-4B8B-87FF-F09F83DDB873}" dt="2025-09-24T19:00:41.047" v="7143" actId="20577"/>
        <pc:sldMkLst>
          <pc:docMk/>
          <pc:sldMk cId="2019998065" sldId="1323"/>
        </pc:sldMkLst>
        <pc:spChg chg="mod">
          <ac:chgData name="Hinton, Ashley" userId="7a3a3c3f-1868-4390-a1af-a7a2d25a3cd7" providerId="ADAL" clId="{83E869A5-A5FE-4B8B-87FF-F09F83DDB873}" dt="2025-09-24T19:00:41.047" v="7143" actId="20577"/>
          <ac:spMkLst>
            <pc:docMk/>
            <pc:sldMk cId="2019998065" sldId="1323"/>
            <ac:spMk id="3" creationId="{57AFE348-5A20-AF1D-9D5C-BAF0A480A01C}"/>
          </ac:spMkLst>
        </pc:spChg>
      </pc:sldChg>
      <pc:sldChg chg="modSp add mod">
        <pc:chgData name="Hinton, Ashley" userId="7a3a3c3f-1868-4390-a1af-a7a2d25a3cd7" providerId="ADAL" clId="{83E869A5-A5FE-4B8B-87FF-F09F83DDB873}" dt="2025-09-25T18:31:20.961" v="8286" actId="20577"/>
        <pc:sldMkLst>
          <pc:docMk/>
          <pc:sldMk cId="1083914621" sldId="1324"/>
        </pc:sldMkLst>
        <pc:spChg chg="mod">
          <ac:chgData name="Hinton, Ashley" userId="7a3a3c3f-1868-4390-a1af-a7a2d25a3cd7" providerId="ADAL" clId="{83E869A5-A5FE-4B8B-87FF-F09F83DDB873}" dt="2025-09-25T18:31:20.961" v="8286" actId="20577"/>
          <ac:spMkLst>
            <pc:docMk/>
            <pc:sldMk cId="1083914621" sldId="1324"/>
            <ac:spMk id="3" creationId="{2F2D0980-14F9-19F1-C6E6-6905DF5CC62D}"/>
          </ac:spMkLst>
        </pc:spChg>
        <pc:spChg chg="mod">
          <ac:chgData name="Hinton, Ashley" userId="7a3a3c3f-1868-4390-a1af-a7a2d25a3cd7" providerId="ADAL" clId="{83E869A5-A5FE-4B8B-87FF-F09F83DDB873}" dt="2025-09-25T18:30:31.891" v="8268" actId="20577"/>
          <ac:spMkLst>
            <pc:docMk/>
            <pc:sldMk cId="1083914621" sldId="1324"/>
            <ac:spMk id="44034" creationId="{D4123603-F829-1763-4825-3B6E1B8C8CFF}"/>
          </ac:spMkLst>
        </pc:spChg>
      </pc:sldChg>
      <pc:sldChg chg="modSp add mod">
        <pc:chgData name="Hinton, Ashley" userId="7a3a3c3f-1868-4390-a1af-a7a2d25a3cd7" providerId="ADAL" clId="{83E869A5-A5FE-4B8B-87FF-F09F83DDB873}" dt="2025-09-24T18:42:11.051" v="6543" actId="20577"/>
        <pc:sldMkLst>
          <pc:docMk/>
          <pc:sldMk cId="3658368422" sldId="1325"/>
        </pc:sldMkLst>
        <pc:spChg chg="mod">
          <ac:chgData name="Hinton, Ashley" userId="7a3a3c3f-1868-4390-a1af-a7a2d25a3cd7" providerId="ADAL" clId="{83E869A5-A5FE-4B8B-87FF-F09F83DDB873}" dt="2025-09-24T18:42:11.051" v="6543" actId="20577"/>
          <ac:spMkLst>
            <pc:docMk/>
            <pc:sldMk cId="3658368422" sldId="1325"/>
            <ac:spMk id="2" creationId="{508BAF9F-D62D-6082-8DD5-7DF9A5C52295}"/>
          </ac:spMkLst>
        </pc:spChg>
      </pc:sldChg>
      <pc:sldChg chg="modSp add mod">
        <pc:chgData name="Hinton, Ashley" userId="7a3a3c3f-1868-4390-a1af-a7a2d25a3cd7" providerId="ADAL" clId="{83E869A5-A5FE-4B8B-87FF-F09F83DDB873}" dt="2025-09-25T18:28:08.753" v="8234" actId="20577"/>
        <pc:sldMkLst>
          <pc:docMk/>
          <pc:sldMk cId="3551509776" sldId="1326"/>
        </pc:sldMkLst>
        <pc:spChg chg="mod">
          <ac:chgData name="Hinton, Ashley" userId="7a3a3c3f-1868-4390-a1af-a7a2d25a3cd7" providerId="ADAL" clId="{83E869A5-A5FE-4B8B-87FF-F09F83DDB873}" dt="2025-09-25T18:28:08.753" v="8234" actId="20577"/>
          <ac:spMkLst>
            <pc:docMk/>
            <pc:sldMk cId="3551509776" sldId="1326"/>
            <ac:spMk id="2" creationId="{6B1089BC-63F3-F2A2-19F2-ED5E80695469}"/>
          </ac:spMkLst>
        </pc:spChg>
      </pc:sldChg>
      <pc:sldChg chg="modSp add mod">
        <pc:chgData name="Hinton, Ashley" userId="7a3a3c3f-1868-4390-a1af-a7a2d25a3cd7" providerId="ADAL" clId="{83E869A5-A5FE-4B8B-87FF-F09F83DDB873}" dt="2025-09-24T19:39:09.060" v="7341" actId="20577"/>
        <pc:sldMkLst>
          <pc:docMk/>
          <pc:sldMk cId="3520043830" sldId="1327"/>
        </pc:sldMkLst>
        <pc:spChg chg="mod">
          <ac:chgData name="Hinton, Ashley" userId="7a3a3c3f-1868-4390-a1af-a7a2d25a3cd7" providerId="ADAL" clId="{83E869A5-A5FE-4B8B-87FF-F09F83DDB873}" dt="2025-09-24T19:39:09.060" v="7341" actId="20577"/>
          <ac:spMkLst>
            <pc:docMk/>
            <pc:sldMk cId="3520043830" sldId="1327"/>
            <ac:spMk id="69635" creationId="{8F6D23BA-0D75-B683-72A7-130993B4933B}"/>
          </ac:spMkLst>
        </pc:spChg>
      </pc:sldChg>
      <pc:sldChg chg="modSp add mod ord">
        <pc:chgData name="Hinton, Ashley" userId="7a3a3c3f-1868-4390-a1af-a7a2d25a3cd7" providerId="ADAL" clId="{83E869A5-A5FE-4B8B-87FF-F09F83DDB873}" dt="2025-09-24T20:02:59.133" v="7900" actId="313"/>
        <pc:sldMkLst>
          <pc:docMk/>
          <pc:sldMk cId="1180667242" sldId="1328"/>
        </pc:sldMkLst>
        <pc:spChg chg="mod">
          <ac:chgData name="Hinton, Ashley" userId="7a3a3c3f-1868-4390-a1af-a7a2d25a3cd7" providerId="ADAL" clId="{83E869A5-A5FE-4B8B-87FF-F09F83DDB873}" dt="2025-09-24T20:02:59.133" v="7900" actId="313"/>
          <ac:spMkLst>
            <pc:docMk/>
            <pc:sldMk cId="1180667242" sldId="1328"/>
            <ac:spMk id="56322" creationId="{FD7ECEF6-B745-4CE5-085A-99E3252B923E}"/>
          </ac:spMkLst>
        </pc:spChg>
        <pc:spChg chg="mod">
          <ac:chgData name="Hinton, Ashley" userId="7a3a3c3f-1868-4390-a1af-a7a2d25a3cd7" providerId="ADAL" clId="{83E869A5-A5FE-4B8B-87FF-F09F83DDB873}" dt="2025-09-24T19:39:30.807" v="7348" actId="20577"/>
          <ac:spMkLst>
            <pc:docMk/>
            <pc:sldMk cId="1180667242" sldId="1328"/>
            <ac:spMk id="69635" creationId="{9F3B4E67-1A34-085A-817C-4C56039B7AE4}"/>
          </ac:spMkLst>
        </pc:spChg>
      </pc:sldChg>
      <pc:sldChg chg="addSp delSp modSp new mod modClrScheme chgLayout">
        <pc:chgData name="Hinton, Ashley" userId="7a3a3c3f-1868-4390-a1af-a7a2d25a3cd7" providerId="ADAL" clId="{83E869A5-A5FE-4B8B-87FF-F09F83DDB873}" dt="2025-09-25T12:09:02.697" v="8053" actId="20577"/>
        <pc:sldMkLst>
          <pc:docMk/>
          <pc:sldMk cId="214466588" sldId="1329"/>
        </pc:sldMkLst>
        <pc:spChg chg="mod ord">
          <ac:chgData name="Hinton, Ashley" userId="7a3a3c3f-1868-4390-a1af-a7a2d25a3cd7" providerId="ADAL" clId="{83E869A5-A5FE-4B8B-87FF-F09F83DDB873}" dt="2025-09-25T12:08:36.924" v="7985" actId="700"/>
          <ac:spMkLst>
            <pc:docMk/>
            <pc:sldMk cId="214466588" sldId="1329"/>
            <ac:spMk id="2" creationId="{14D167C0-6EB8-DE8A-703C-179CBAFA04CF}"/>
          </ac:spMkLst>
        </pc:spChg>
        <pc:spChg chg="add mod ord">
          <ac:chgData name="Hinton, Ashley" userId="7a3a3c3f-1868-4390-a1af-a7a2d25a3cd7" providerId="ADAL" clId="{83E869A5-A5FE-4B8B-87FF-F09F83DDB873}" dt="2025-09-25T12:09:02.697" v="8053" actId="20577"/>
          <ac:spMkLst>
            <pc:docMk/>
            <pc:sldMk cId="214466588" sldId="1329"/>
            <ac:spMk id="5" creationId="{70E92534-801F-4B72-668C-13E04FA009CA}"/>
          </ac:spMkLst>
        </pc:spChg>
      </pc:sldChg>
      <pc:sldChg chg="add">
        <pc:chgData name="Hinton, Ashley" userId="7a3a3c3f-1868-4390-a1af-a7a2d25a3cd7" providerId="ADAL" clId="{83E869A5-A5FE-4B8B-87FF-F09F83DDB873}" dt="2025-09-24T20:06:51.317" v="7913"/>
        <pc:sldMkLst>
          <pc:docMk/>
          <pc:sldMk cId="2123146167" sldId="1330"/>
        </pc:sldMkLst>
      </pc:sldChg>
      <pc:sldChg chg="add">
        <pc:chgData name="Hinton, Ashley" userId="7a3a3c3f-1868-4390-a1af-a7a2d25a3cd7" providerId="ADAL" clId="{83E869A5-A5FE-4B8B-87FF-F09F83DDB873}" dt="2025-09-24T20:06:51.317" v="7913"/>
        <pc:sldMkLst>
          <pc:docMk/>
          <pc:sldMk cId="4214868015" sldId="1331"/>
        </pc:sldMkLst>
      </pc:sldChg>
      <pc:sldChg chg="add">
        <pc:chgData name="Hinton, Ashley" userId="7a3a3c3f-1868-4390-a1af-a7a2d25a3cd7" providerId="ADAL" clId="{83E869A5-A5FE-4B8B-87FF-F09F83DDB873}" dt="2025-09-24T20:06:51.317" v="7913"/>
        <pc:sldMkLst>
          <pc:docMk/>
          <pc:sldMk cId="1691553047" sldId="1332"/>
        </pc:sldMkLst>
      </pc:sldChg>
      <pc:sldChg chg="add">
        <pc:chgData name="Hinton, Ashley" userId="7a3a3c3f-1868-4390-a1af-a7a2d25a3cd7" providerId="ADAL" clId="{83E869A5-A5FE-4B8B-87FF-F09F83DDB873}" dt="2025-09-24T20:06:51.317" v="7913"/>
        <pc:sldMkLst>
          <pc:docMk/>
          <pc:sldMk cId="3286364425" sldId="1333"/>
        </pc:sldMkLst>
      </pc:sldChg>
      <pc:sldChg chg="add">
        <pc:chgData name="Hinton, Ashley" userId="7a3a3c3f-1868-4390-a1af-a7a2d25a3cd7" providerId="ADAL" clId="{83E869A5-A5FE-4B8B-87FF-F09F83DDB873}" dt="2025-09-24T20:06:51.317" v="7913"/>
        <pc:sldMkLst>
          <pc:docMk/>
          <pc:sldMk cId="88576952" sldId="1334"/>
        </pc:sldMkLst>
      </pc:sldChg>
      <pc:sldChg chg="add">
        <pc:chgData name="Hinton, Ashley" userId="7a3a3c3f-1868-4390-a1af-a7a2d25a3cd7" providerId="ADAL" clId="{83E869A5-A5FE-4B8B-87FF-F09F83DDB873}" dt="2025-09-24T20:06:51.317" v="7913"/>
        <pc:sldMkLst>
          <pc:docMk/>
          <pc:sldMk cId="4209943451" sldId="1335"/>
        </pc:sldMkLst>
      </pc:sldChg>
      <pc:sldChg chg="add">
        <pc:chgData name="Hinton, Ashley" userId="7a3a3c3f-1868-4390-a1af-a7a2d25a3cd7" providerId="ADAL" clId="{83E869A5-A5FE-4B8B-87FF-F09F83DDB873}" dt="2025-09-24T20:06:51.317" v="7913"/>
        <pc:sldMkLst>
          <pc:docMk/>
          <pc:sldMk cId="1226958663" sldId="1336"/>
        </pc:sldMkLst>
      </pc:sldChg>
      <pc:sldChg chg="add">
        <pc:chgData name="Hinton, Ashley" userId="7a3a3c3f-1868-4390-a1af-a7a2d25a3cd7" providerId="ADAL" clId="{83E869A5-A5FE-4B8B-87FF-F09F83DDB873}" dt="2025-09-24T20:06:51.317" v="7913"/>
        <pc:sldMkLst>
          <pc:docMk/>
          <pc:sldMk cId="388524347" sldId="1337"/>
        </pc:sldMkLst>
      </pc:sldChg>
      <pc:sldChg chg="add">
        <pc:chgData name="Hinton, Ashley" userId="7a3a3c3f-1868-4390-a1af-a7a2d25a3cd7" providerId="ADAL" clId="{83E869A5-A5FE-4B8B-87FF-F09F83DDB873}" dt="2025-09-24T20:06:51.317" v="7913"/>
        <pc:sldMkLst>
          <pc:docMk/>
          <pc:sldMk cId="1697576876" sldId="1338"/>
        </pc:sldMkLst>
      </pc:sldChg>
      <pc:sldChg chg="add">
        <pc:chgData name="Hinton, Ashley" userId="7a3a3c3f-1868-4390-a1af-a7a2d25a3cd7" providerId="ADAL" clId="{83E869A5-A5FE-4B8B-87FF-F09F83DDB873}" dt="2025-09-24T20:06:51.317" v="7913"/>
        <pc:sldMkLst>
          <pc:docMk/>
          <pc:sldMk cId="1082639162" sldId="1339"/>
        </pc:sldMkLst>
      </pc:sldChg>
      <pc:sldChg chg="modSp add mod">
        <pc:chgData name="Hinton, Ashley" userId="7a3a3c3f-1868-4390-a1af-a7a2d25a3cd7" providerId="ADAL" clId="{83E869A5-A5FE-4B8B-87FF-F09F83DDB873}" dt="2025-09-25T12:14:49.114" v="8181" actId="27636"/>
        <pc:sldMkLst>
          <pc:docMk/>
          <pc:sldMk cId="1934982686" sldId="1340"/>
        </pc:sldMkLst>
        <pc:spChg chg="mod">
          <ac:chgData name="Hinton, Ashley" userId="7a3a3c3f-1868-4390-a1af-a7a2d25a3cd7" providerId="ADAL" clId="{83E869A5-A5FE-4B8B-87FF-F09F83DDB873}" dt="2025-09-25T12:14:49.114" v="8181" actId="27636"/>
          <ac:spMkLst>
            <pc:docMk/>
            <pc:sldMk cId="1934982686" sldId="1340"/>
            <ac:spMk id="26627" creationId="{C45DB03A-0CB9-296F-DFCC-4F318D9AF2ED}"/>
          </ac:spMkLst>
        </pc:spChg>
      </pc:sldChg>
      <pc:sldChg chg="modSp add mod">
        <pc:chgData name="Hinton, Ashley" userId="7a3a3c3f-1868-4390-a1af-a7a2d25a3cd7" providerId="ADAL" clId="{83E869A5-A5FE-4B8B-87FF-F09F83DDB873}" dt="2025-09-25T12:15:32.039" v="8189" actId="12"/>
        <pc:sldMkLst>
          <pc:docMk/>
          <pc:sldMk cId="2048302743" sldId="1341"/>
        </pc:sldMkLst>
        <pc:spChg chg="mod">
          <ac:chgData name="Hinton, Ashley" userId="7a3a3c3f-1868-4390-a1af-a7a2d25a3cd7" providerId="ADAL" clId="{83E869A5-A5FE-4B8B-87FF-F09F83DDB873}" dt="2025-09-25T12:15:32.039" v="8189" actId="12"/>
          <ac:spMkLst>
            <pc:docMk/>
            <pc:sldMk cId="2048302743" sldId="1341"/>
            <ac:spMk id="26627" creationId="{9B2089D4-CD0B-3092-B152-B593E5A5FFF4}"/>
          </ac:spMkLst>
        </pc:spChg>
      </pc:sldChg>
    </pc:docChg>
  </pc:docChgLst>
  <pc:docChgLst>
    <pc:chgData name="Hinton, Ashley" userId="S::hintona@oakgov.com::7a3a3c3f-1868-4390-a1af-a7a2d25a3cd7" providerId="AD" clId="Web-{FC849AF4-B938-7B7F-6A9B-A313BC5B05E9}"/>
    <pc:docChg chg="modSld">
      <pc:chgData name="Hinton, Ashley" userId="S::hintona@oakgov.com::7a3a3c3f-1868-4390-a1af-a7a2d25a3cd7" providerId="AD" clId="Web-{FC849AF4-B938-7B7F-6A9B-A313BC5B05E9}" dt="2025-09-25T14:29:21.574" v="0" actId="1076"/>
      <pc:docMkLst>
        <pc:docMk/>
      </pc:docMkLst>
      <pc:sldChg chg="modSp">
        <pc:chgData name="Hinton, Ashley" userId="S::hintona@oakgov.com::7a3a3c3f-1868-4390-a1af-a7a2d25a3cd7" providerId="AD" clId="Web-{FC849AF4-B938-7B7F-6A9B-A313BC5B05E9}" dt="2025-09-25T14:29:21.574" v="0" actId="1076"/>
        <pc:sldMkLst>
          <pc:docMk/>
          <pc:sldMk cId="3608374664" sldId="1321"/>
        </pc:sldMkLst>
        <pc:spChg chg="mod">
          <ac:chgData name="Hinton, Ashley" userId="S::hintona@oakgov.com::7a3a3c3f-1868-4390-a1af-a7a2d25a3cd7" providerId="AD" clId="Web-{FC849AF4-B938-7B7F-6A9B-A313BC5B05E9}" dt="2025-09-25T14:29:21.574" v="0" actId="1076"/>
          <ac:spMkLst>
            <pc:docMk/>
            <pc:sldMk cId="3608374664" sldId="1321"/>
            <ac:spMk id="4" creationId="{997E91DA-E034-DDBE-558F-1A823BB0A4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DDE4ACC-F545-A5BC-62FB-73D39CEABEBB}"/>
              </a:ext>
            </a:extLst>
          </p:cNvPr>
          <p:cNvSpPr>
            <a:spLocks noGrp="1" noChangeArrowheads="1"/>
          </p:cNvSpPr>
          <p:nvPr>
            <p:ph type="hdr" sz="quarter"/>
          </p:nvPr>
        </p:nvSpPr>
        <p:spPr bwMode="auto">
          <a:xfrm>
            <a:off x="0" y="0"/>
            <a:ext cx="3038372" cy="465774"/>
          </a:xfrm>
          <a:prstGeom prst="rect">
            <a:avLst/>
          </a:prstGeom>
          <a:noFill/>
          <a:ln>
            <a:noFill/>
          </a:ln>
          <a:effectLst/>
        </p:spPr>
        <p:txBody>
          <a:bodyPr vert="horz" wrap="square" lIns="93147" tIns="46574" rIns="93147" bIns="46574" numCol="1" anchor="t" anchorCtr="0" compatLnSpc="1">
            <a:prstTxWarp prst="textNoShape">
              <a:avLst/>
            </a:prstTxWarp>
          </a:bodyPr>
          <a:lstStyle>
            <a:lvl1pPr defTabSz="931569">
              <a:defRPr sz="1200"/>
            </a:lvl1pPr>
          </a:lstStyle>
          <a:p>
            <a:pPr>
              <a:defRPr/>
            </a:pPr>
            <a:endParaRPr lang="en-US"/>
          </a:p>
        </p:txBody>
      </p:sp>
      <p:sp>
        <p:nvSpPr>
          <p:cNvPr id="5123" name="Rectangle 3">
            <a:extLst>
              <a:ext uri="{FF2B5EF4-FFF2-40B4-BE49-F238E27FC236}">
                <a16:creationId xmlns:a16="http://schemas.microsoft.com/office/drawing/2014/main" id="{B3EBD361-FD74-D74A-DCD7-1FC660B33411}"/>
              </a:ext>
            </a:extLst>
          </p:cNvPr>
          <p:cNvSpPr>
            <a:spLocks noGrp="1" noChangeArrowheads="1"/>
          </p:cNvSpPr>
          <p:nvPr>
            <p:ph type="dt" sz="quarter" idx="1"/>
          </p:nvPr>
        </p:nvSpPr>
        <p:spPr bwMode="auto">
          <a:xfrm>
            <a:off x="3972029" y="0"/>
            <a:ext cx="3038371" cy="465774"/>
          </a:xfrm>
          <a:prstGeom prst="rect">
            <a:avLst/>
          </a:prstGeom>
          <a:noFill/>
          <a:ln>
            <a:noFill/>
          </a:ln>
          <a:effectLst/>
        </p:spPr>
        <p:txBody>
          <a:bodyPr vert="horz" wrap="square" lIns="93147" tIns="46574" rIns="93147" bIns="46574" numCol="1" anchor="t" anchorCtr="0" compatLnSpc="1">
            <a:prstTxWarp prst="textNoShape">
              <a:avLst/>
            </a:prstTxWarp>
          </a:bodyPr>
          <a:lstStyle>
            <a:lvl1pPr algn="r" defTabSz="931569">
              <a:defRPr sz="1200"/>
            </a:lvl1pPr>
          </a:lstStyle>
          <a:p>
            <a:pPr>
              <a:defRPr/>
            </a:pPr>
            <a:endParaRPr lang="en-US"/>
          </a:p>
        </p:txBody>
      </p:sp>
      <p:sp>
        <p:nvSpPr>
          <p:cNvPr id="5124" name="Rectangle 4">
            <a:extLst>
              <a:ext uri="{FF2B5EF4-FFF2-40B4-BE49-F238E27FC236}">
                <a16:creationId xmlns:a16="http://schemas.microsoft.com/office/drawing/2014/main" id="{702B44A5-7A77-561A-E839-434B933F537F}"/>
              </a:ext>
            </a:extLst>
          </p:cNvPr>
          <p:cNvSpPr>
            <a:spLocks noGrp="1" noChangeArrowheads="1"/>
          </p:cNvSpPr>
          <p:nvPr>
            <p:ph type="ftr" sz="quarter" idx="2"/>
          </p:nvPr>
        </p:nvSpPr>
        <p:spPr bwMode="auto">
          <a:xfrm>
            <a:off x="0" y="8830627"/>
            <a:ext cx="3038372" cy="465773"/>
          </a:xfrm>
          <a:prstGeom prst="rect">
            <a:avLst/>
          </a:prstGeom>
          <a:noFill/>
          <a:ln>
            <a:noFill/>
          </a:ln>
          <a:effectLst/>
        </p:spPr>
        <p:txBody>
          <a:bodyPr vert="horz" wrap="square" lIns="93147" tIns="46574" rIns="93147" bIns="46574" numCol="1" anchor="b" anchorCtr="0" compatLnSpc="1">
            <a:prstTxWarp prst="textNoShape">
              <a:avLst/>
            </a:prstTxWarp>
          </a:bodyPr>
          <a:lstStyle>
            <a:lvl1pPr defTabSz="931569">
              <a:defRPr sz="1200"/>
            </a:lvl1pPr>
          </a:lstStyle>
          <a:p>
            <a:pPr>
              <a:defRPr/>
            </a:pPr>
            <a:endParaRPr lang="en-US"/>
          </a:p>
        </p:txBody>
      </p:sp>
      <p:sp>
        <p:nvSpPr>
          <p:cNvPr id="5125" name="Rectangle 5">
            <a:extLst>
              <a:ext uri="{FF2B5EF4-FFF2-40B4-BE49-F238E27FC236}">
                <a16:creationId xmlns:a16="http://schemas.microsoft.com/office/drawing/2014/main" id="{12C96B03-F436-5856-91CA-CD8164C7E37F}"/>
              </a:ext>
            </a:extLst>
          </p:cNvPr>
          <p:cNvSpPr>
            <a:spLocks noGrp="1" noChangeArrowheads="1"/>
          </p:cNvSpPr>
          <p:nvPr>
            <p:ph type="sldNum" sz="quarter" idx="3"/>
          </p:nvPr>
        </p:nvSpPr>
        <p:spPr bwMode="auto">
          <a:xfrm>
            <a:off x="3972029" y="8830627"/>
            <a:ext cx="3038371" cy="465773"/>
          </a:xfrm>
          <a:prstGeom prst="rect">
            <a:avLst/>
          </a:prstGeom>
          <a:noFill/>
          <a:ln>
            <a:noFill/>
          </a:ln>
          <a:effectLst/>
        </p:spPr>
        <p:txBody>
          <a:bodyPr vert="horz" wrap="square" lIns="93147" tIns="46574" rIns="93147" bIns="46574" numCol="1" anchor="b" anchorCtr="0" compatLnSpc="1">
            <a:prstTxWarp prst="textNoShape">
              <a:avLst/>
            </a:prstTxWarp>
          </a:bodyPr>
          <a:lstStyle>
            <a:lvl1pPr algn="r" defTabSz="930726">
              <a:defRPr sz="1200"/>
            </a:lvl1pPr>
          </a:lstStyle>
          <a:p>
            <a:pPr>
              <a:defRPr/>
            </a:pPr>
            <a:fld id="{F0C6A86F-2A42-474B-809B-1E6A3F6E1A25}"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32302EA8-8B67-6D0F-71C6-141936D124F0}"/>
              </a:ext>
            </a:extLst>
          </p:cNvPr>
          <p:cNvSpPr>
            <a:spLocks noGrp="1" noChangeArrowheads="1"/>
          </p:cNvSpPr>
          <p:nvPr>
            <p:ph type="hdr" sz="quarter"/>
          </p:nvPr>
        </p:nvSpPr>
        <p:spPr bwMode="auto">
          <a:xfrm>
            <a:off x="0" y="0"/>
            <a:ext cx="3038372" cy="465774"/>
          </a:xfrm>
          <a:prstGeom prst="rect">
            <a:avLst/>
          </a:prstGeom>
          <a:noFill/>
          <a:ln>
            <a:noFill/>
          </a:ln>
          <a:effectLst/>
        </p:spPr>
        <p:txBody>
          <a:bodyPr vert="horz" wrap="square" lIns="93147" tIns="46574" rIns="93147" bIns="46574" numCol="1" anchor="t" anchorCtr="0" compatLnSpc="1">
            <a:prstTxWarp prst="textNoShape">
              <a:avLst/>
            </a:prstTxWarp>
          </a:bodyPr>
          <a:lstStyle>
            <a:lvl1pPr defTabSz="931569">
              <a:defRPr sz="1200"/>
            </a:lvl1pPr>
          </a:lstStyle>
          <a:p>
            <a:pPr>
              <a:defRPr/>
            </a:pPr>
            <a:endParaRPr lang="en-US"/>
          </a:p>
        </p:txBody>
      </p:sp>
      <p:sp>
        <p:nvSpPr>
          <p:cNvPr id="7171" name="Rectangle 3">
            <a:extLst>
              <a:ext uri="{FF2B5EF4-FFF2-40B4-BE49-F238E27FC236}">
                <a16:creationId xmlns:a16="http://schemas.microsoft.com/office/drawing/2014/main" id="{1B1CC721-1926-E1B0-9E86-53C9CD0CADFD}"/>
              </a:ext>
            </a:extLst>
          </p:cNvPr>
          <p:cNvSpPr>
            <a:spLocks noGrp="1" noChangeArrowheads="1"/>
          </p:cNvSpPr>
          <p:nvPr>
            <p:ph type="dt" idx="1"/>
          </p:nvPr>
        </p:nvSpPr>
        <p:spPr bwMode="auto">
          <a:xfrm>
            <a:off x="3972029" y="0"/>
            <a:ext cx="3038371" cy="465774"/>
          </a:xfrm>
          <a:prstGeom prst="rect">
            <a:avLst/>
          </a:prstGeom>
          <a:noFill/>
          <a:ln>
            <a:noFill/>
          </a:ln>
          <a:effectLst/>
        </p:spPr>
        <p:txBody>
          <a:bodyPr vert="horz" wrap="square" lIns="93147" tIns="46574" rIns="93147" bIns="46574" numCol="1" anchor="t" anchorCtr="0" compatLnSpc="1">
            <a:prstTxWarp prst="textNoShape">
              <a:avLst/>
            </a:prstTxWarp>
          </a:bodyPr>
          <a:lstStyle>
            <a:lvl1pPr algn="r" defTabSz="931569">
              <a:defRPr sz="1200"/>
            </a:lvl1pPr>
          </a:lstStyle>
          <a:p>
            <a:pPr>
              <a:defRPr/>
            </a:pPr>
            <a:endParaRPr lang="en-US"/>
          </a:p>
        </p:txBody>
      </p:sp>
      <p:sp>
        <p:nvSpPr>
          <p:cNvPr id="15364" name="Rectangle 4">
            <a:extLst>
              <a:ext uri="{FF2B5EF4-FFF2-40B4-BE49-F238E27FC236}">
                <a16:creationId xmlns:a16="http://schemas.microsoft.com/office/drawing/2014/main" id="{CB71955F-84A5-94BD-A88C-568CAFDB59AA}"/>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1650" tIns="45825" rIns="91650" bIns="45825"/>
          <a:lstStyle/>
          <a:p>
            <a:endParaRPr lang="en-US"/>
          </a:p>
        </p:txBody>
      </p:sp>
      <p:sp>
        <p:nvSpPr>
          <p:cNvPr id="7173" name="Rectangle 5">
            <a:extLst>
              <a:ext uri="{FF2B5EF4-FFF2-40B4-BE49-F238E27FC236}">
                <a16:creationId xmlns:a16="http://schemas.microsoft.com/office/drawing/2014/main" id="{2E897498-7B53-11D4-99CE-BD5B1F6C861B}"/>
              </a:ext>
            </a:extLst>
          </p:cNvPr>
          <p:cNvSpPr>
            <a:spLocks noGrp="1" noChangeArrowheads="1"/>
          </p:cNvSpPr>
          <p:nvPr>
            <p:ph type="body" sz="quarter" idx="3"/>
          </p:nvPr>
        </p:nvSpPr>
        <p:spPr bwMode="auto">
          <a:xfrm>
            <a:off x="935252" y="4416108"/>
            <a:ext cx="5139898" cy="4184016"/>
          </a:xfrm>
          <a:prstGeom prst="rect">
            <a:avLst/>
          </a:prstGeom>
          <a:noFill/>
          <a:ln>
            <a:noFill/>
          </a:ln>
          <a:effectLst/>
        </p:spPr>
        <p:txBody>
          <a:bodyPr vert="horz" wrap="square" lIns="93147" tIns="46574" rIns="93147" bIns="4657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a:extLst>
              <a:ext uri="{FF2B5EF4-FFF2-40B4-BE49-F238E27FC236}">
                <a16:creationId xmlns:a16="http://schemas.microsoft.com/office/drawing/2014/main" id="{92F6DF8E-254F-0468-A1BF-C76EBD0F4D04}"/>
              </a:ext>
            </a:extLst>
          </p:cNvPr>
          <p:cNvSpPr>
            <a:spLocks noGrp="1" noChangeArrowheads="1"/>
          </p:cNvSpPr>
          <p:nvPr>
            <p:ph type="ftr" sz="quarter" idx="4"/>
          </p:nvPr>
        </p:nvSpPr>
        <p:spPr bwMode="auto">
          <a:xfrm>
            <a:off x="0" y="8830627"/>
            <a:ext cx="3038372" cy="465773"/>
          </a:xfrm>
          <a:prstGeom prst="rect">
            <a:avLst/>
          </a:prstGeom>
          <a:noFill/>
          <a:ln>
            <a:noFill/>
          </a:ln>
          <a:effectLst/>
        </p:spPr>
        <p:txBody>
          <a:bodyPr vert="horz" wrap="square" lIns="93147" tIns="46574" rIns="93147" bIns="46574" numCol="1" anchor="b" anchorCtr="0" compatLnSpc="1">
            <a:prstTxWarp prst="textNoShape">
              <a:avLst/>
            </a:prstTxWarp>
          </a:bodyPr>
          <a:lstStyle>
            <a:lvl1pPr defTabSz="931569">
              <a:defRPr sz="1200"/>
            </a:lvl1pPr>
          </a:lstStyle>
          <a:p>
            <a:pPr>
              <a:defRPr/>
            </a:pPr>
            <a:endParaRPr lang="en-US"/>
          </a:p>
        </p:txBody>
      </p:sp>
      <p:sp>
        <p:nvSpPr>
          <p:cNvPr id="7175" name="Rectangle 7">
            <a:extLst>
              <a:ext uri="{FF2B5EF4-FFF2-40B4-BE49-F238E27FC236}">
                <a16:creationId xmlns:a16="http://schemas.microsoft.com/office/drawing/2014/main" id="{D0023C31-7980-9528-FBF6-94CDBFA3D0A4}"/>
              </a:ext>
            </a:extLst>
          </p:cNvPr>
          <p:cNvSpPr>
            <a:spLocks noGrp="1" noChangeArrowheads="1"/>
          </p:cNvSpPr>
          <p:nvPr>
            <p:ph type="sldNum" sz="quarter" idx="5"/>
          </p:nvPr>
        </p:nvSpPr>
        <p:spPr bwMode="auto">
          <a:xfrm>
            <a:off x="3972029" y="8830627"/>
            <a:ext cx="3038371" cy="465773"/>
          </a:xfrm>
          <a:prstGeom prst="rect">
            <a:avLst/>
          </a:prstGeom>
          <a:noFill/>
          <a:ln>
            <a:noFill/>
          </a:ln>
          <a:effectLst/>
        </p:spPr>
        <p:txBody>
          <a:bodyPr vert="horz" wrap="square" lIns="93147" tIns="46574" rIns="93147" bIns="46574" numCol="1" anchor="b" anchorCtr="0" compatLnSpc="1">
            <a:prstTxWarp prst="textNoShape">
              <a:avLst/>
            </a:prstTxWarp>
          </a:bodyPr>
          <a:lstStyle>
            <a:lvl1pPr algn="r" defTabSz="930726">
              <a:defRPr sz="1200"/>
            </a:lvl1pPr>
          </a:lstStyle>
          <a:p>
            <a:pPr>
              <a:defRPr/>
            </a:pPr>
            <a:fld id="{975636C7-8CAF-410E-8367-D8C59343DFF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40A2951C-A7E9-DB02-BB2B-AC9C3D0E7547}"/>
              </a:ext>
            </a:extLst>
          </p:cNvPr>
          <p:cNvSpPr>
            <a:spLocks noGrp="1" noRot="1" noChangeAspect="1" noChangeArrowheads="1" noTextEdit="1"/>
          </p:cNvSpPr>
          <p:nvPr>
            <p:ph type="sldImg"/>
          </p:nvPr>
        </p:nvSpPr>
        <p:spPr>
          <a:ln/>
        </p:spPr>
        <p:txBody>
          <a:bodyPr/>
          <a:lstStyle/>
          <a:p>
            <a:endParaRPr lang="en-US"/>
          </a:p>
        </p:txBody>
      </p:sp>
      <p:sp>
        <p:nvSpPr>
          <p:cNvPr id="18435" name="Notes Placeholder 2">
            <a:extLst>
              <a:ext uri="{FF2B5EF4-FFF2-40B4-BE49-F238E27FC236}">
                <a16:creationId xmlns:a16="http://schemas.microsoft.com/office/drawing/2014/main" id="{7C42F893-1EE1-AC45-BAD3-C1F28D18711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8436" name="Slide Number Placeholder 3">
            <a:extLst>
              <a:ext uri="{FF2B5EF4-FFF2-40B4-BE49-F238E27FC236}">
                <a16:creationId xmlns:a16="http://schemas.microsoft.com/office/drawing/2014/main" id="{35EFC760-F3E2-77A1-93D5-ACF8D87498B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71709" indent="-295954" defTabSz="965829">
              <a:defRPr sz="3200">
                <a:solidFill>
                  <a:schemeClr val="tx1"/>
                </a:solidFill>
                <a:latin typeface="Times New Roman" panose="02020603050405020304" pitchFamily="18" charset="0"/>
              </a:defRPr>
            </a:lvl2pPr>
            <a:lvl3pPr marL="1188590" indent="-235490" defTabSz="965829">
              <a:defRPr sz="3200">
                <a:solidFill>
                  <a:schemeClr val="tx1"/>
                </a:solidFill>
                <a:latin typeface="Times New Roman" panose="02020603050405020304" pitchFamily="18" charset="0"/>
              </a:defRPr>
            </a:lvl3pPr>
            <a:lvl4pPr marL="1665936" indent="-235490" defTabSz="965829">
              <a:defRPr sz="3200">
                <a:solidFill>
                  <a:schemeClr val="tx1"/>
                </a:solidFill>
                <a:latin typeface="Times New Roman" panose="02020603050405020304" pitchFamily="18" charset="0"/>
              </a:defRPr>
            </a:lvl4pPr>
            <a:lvl5pPr marL="2141690" indent="-235490" defTabSz="965829">
              <a:defRPr sz="3200">
                <a:solidFill>
                  <a:schemeClr val="tx1"/>
                </a:solidFill>
                <a:latin typeface="Times New Roman" panose="02020603050405020304" pitchFamily="18" charset="0"/>
              </a:defRPr>
            </a:lvl5pPr>
            <a:lvl6pPr marL="2599941" indent="-23549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8193" indent="-23549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6444" indent="-235490" defTabSz="965829" eaLnBrk="0" fontAlgn="base" hangingPunct="0">
              <a:spcBef>
                <a:spcPct val="0"/>
              </a:spcBef>
              <a:spcAft>
                <a:spcPct val="0"/>
              </a:spcAft>
              <a:defRPr sz="3200">
                <a:solidFill>
                  <a:schemeClr val="tx1"/>
                </a:solidFill>
                <a:latin typeface="Times New Roman" panose="02020603050405020304" pitchFamily="18" charset="0"/>
              </a:defRPr>
            </a:lvl8pPr>
            <a:lvl9pPr marL="3974696" indent="-23549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D7623754-A1C4-42CE-A649-9D5F3B2FAD1A}"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95EB3-EB36-2BC4-8208-80644CA2B2F4}"/>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D7E22DB6-B672-C607-BEE9-23E5434B19D6}"/>
              </a:ext>
            </a:extLst>
          </p:cNvPr>
          <p:cNvSpPr>
            <a:spLocks noGrp="1" noRot="1" noChangeAspect="1" noChangeArrowheads="1" noTextEdit="1"/>
          </p:cNvSpPr>
          <p:nvPr>
            <p:ph type="sldImg"/>
          </p:nvPr>
        </p:nvSpPr>
        <p:spPr>
          <a:ln/>
        </p:spPr>
        <p:txBody>
          <a:bodyPr/>
          <a:lstStyle/>
          <a:p>
            <a:endParaRPr lang="en-US"/>
          </a:p>
        </p:txBody>
      </p:sp>
      <p:sp>
        <p:nvSpPr>
          <p:cNvPr id="24579" name="Notes Placeholder 2">
            <a:extLst>
              <a:ext uri="{FF2B5EF4-FFF2-40B4-BE49-F238E27FC236}">
                <a16:creationId xmlns:a16="http://schemas.microsoft.com/office/drawing/2014/main" id="{621DBCCF-C155-7A49-D5D2-035839A0293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07648444-D465-EC9F-C317-6495938C855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4270">
              <a:defRPr sz="3300">
                <a:solidFill>
                  <a:schemeClr val="tx1"/>
                </a:solidFill>
                <a:latin typeface="Times New Roman" panose="02020603050405020304" pitchFamily="18" charset="0"/>
              </a:defRPr>
            </a:lvl1pPr>
            <a:lvl2pPr marL="799114" indent="-306079" defTabSz="1004270">
              <a:defRPr sz="3300">
                <a:solidFill>
                  <a:schemeClr val="tx1"/>
                </a:solidFill>
                <a:latin typeface="Times New Roman" panose="02020603050405020304" pitchFamily="18" charset="0"/>
              </a:defRPr>
            </a:lvl2pPr>
            <a:lvl3pPr marL="1232587" indent="-243209" defTabSz="1004270">
              <a:defRPr sz="3300">
                <a:solidFill>
                  <a:schemeClr val="tx1"/>
                </a:solidFill>
                <a:latin typeface="Times New Roman" panose="02020603050405020304" pitchFamily="18" charset="0"/>
              </a:defRPr>
            </a:lvl3pPr>
            <a:lvl4pPr marL="1725622" indent="-243209" defTabSz="1004270">
              <a:defRPr sz="3300">
                <a:solidFill>
                  <a:schemeClr val="tx1"/>
                </a:solidFill>
                <a:latin typeface="Times New Roman" panose="02020603050405020304" pitchFamily="18" charset="0"/>
              </a:defRPr>
            </a:lvl4pPr>
            <a:lvl5pPr marL="2220311" indent="-243209" defTabSz="1004270">
              <a:defRPr sz="3300">
                <a:solidFill>
                  <a:schemeClr val="tx1"/>
                </a:solidFill>
                <a:latin typeface="Times New Roman" panose="02020603050405020304" pitchFamily="18" charset="0"/>
              </a:defRPr>
            </a:lvl5pPr>
            <a:lvl6pPr marL="2696800" indent="-243209" defTabSz="1004270" eaLnBrk="0" fontAlgn="base" hangingPunct="0">
              <a:spcBef>
                <a:spcPct val="0"/>
              </a:spcBef>
              <a:spcAft>
                <a:spcPct val="0"/>
              </a:spcAft>
              <a:defRPr sz="3300">
                <a:solidFill>
                  <a:schemeClr val="tx1"/>
                </a:solidFill>
                <a:latin typeface="Times New Roman" panose="02020603050405020304" pitchFamily="18" charset="0"/>
              </a:defRPr>
            </a:lvl6pPr>
            <a:lvl7pPr marL="3173291" indent="-243209" defTabSz="1004270" eaLnBrk="0" fontAlgn="base" hangingPunct="0">
              <a:spcBef>
                <a:spcPct val="0"/>
              </a:spcBef>
              <a:spcAft>
                <a:spcPct val="0"/>
              </a:spcAft>
              <a:defRPr sz="3300">
                <a:solidFill>
                  <a:schemeClr val="tx1"/>
                </a:solidFill>
                <a:latin typeface="Times New Roman" panose="02020603050405020304" pitchFamily="18" charset="0"/>
              </a:defRPr>
            </a:lvl7pPr>
            <a:lvl8pPr marL="3649781" indent="-243209" defTabSz="1004270" eaLnBrk="0" fontAlgn="base" hangingPunct="0">
              <a:spcBef>
                <a:spcPct val="0"/>
              </a:spcBef>
              <a:spcAft>
                <a:spcPct val="0"/>
              </a:spcAft>
              <a:defRPr sz="3300">
                <a:solidFill>
                  <a:schemeClr val="tx1"/>
                </a:solidFill>
                <a:latin typeface="Times New Roman" panose="02020603050405020304" pitchFamily="18" charset="0"/>
              </a:defRPr>
            </a:lvl8pPr>
            <a:lvl9pPr marL="4126271" indent="-243209" defTabSz="1004270" eaLnBrk="0" fontAlgn="base" hangingPunct="0">
              <a:spcBef>
                <a:spcPct val="0"/>
              </a:spcBef>
              <a:spcAft>
                <a:spcPct val="0"/>
              </a:spcAft>
              <a:defRPr sz="3300">
                <a:solidFill>
                  <a:schemeClr val="tx1"/>
                </a:solidFill>
                <a:latin typeface="Times New Roman" panose="02020603050405020304" pitchFamily="18" charset="0"/>
              </a:defRPr>
            </a:lvl9pPr>
          </a:lstStyle>
          <a:p>
            <a:fld id="{4808BD9F-27B5-499C-B744-FA505D962F93}" type="slidenum">
              <a:rPr lang="en-US" altLang="en-US" sz="1200">
                <a:solidFill>
                  <a:srgbClr val="000000"/>
                </a:solidFill>
              </a:rPr>
              <a:pPr/>
              <a:t>10</a:t>
            </a:fld>
            <a:endParaRPr lang="en-US" altLang="en-US" sz="1200">
              <a:solidFill>
                <a:srgbClr val="000000"/>
              </a:solidFill>
            </a:endParaRPr>
          </a:p>
        </p:txBody>
      </p:sp>
    </p:spTree>
    <p:extLst>
      <p:ext uri="{BB962C8B-B14F-4D97-AF65-F5344CB8AC3E}">
        <p14:creationId xmlns:p14="http://schemas.microsoft.com/office/powerpoint/2010/main" val="3767376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70242-22C5-CE8C-AF79-F6BDF1D39BAB}"/>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CBAC688-99D5-F838-965B-B3A9498BB704}"/>
              </a:ext>
            </a:extLst>
          </p:cNvPr>
          <p:cNvSpPr>
            <a:spLocks noGrp="1" noRot="1" noChangeAspect="1" noChangeArrowheads="1" noTextEdit="1"/>
          </p:cNvSpPr>
          <p:nvPr>
            <p:ph type="sldImg"/>
          </p:nvPr>
        </p:nvSpPr>
        <p:spPr>
          <a:ln/>
        </p:spPr>
        <p:txBody>
          <a:bodyPr/>
          <a:lstStyle/>
          <a:p>
            <a:endParaRPr lang="en-US"/>
          </a:p>
        </p:txBody>
      </p:sp>
      <p:sp>
        <p:nvSpPr>
          <p:cNvPr id="45059" name="Notes Placeholder 2">
            <a:extLst>
              <a:ext uri="{FF2B5EF4-FFF2-40B4-BE49-F238E27FC236}">
                <a16:creationId xmlns:a16="http://schemas.microsoft.com/office/drawing/2014/main" id="{20DB57F0-B337-FAF0-5AF9-67DC080B57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5060" name="Slide Number Placeholder 3">
            <a:extLst>
              <a:ext uri="{FF2B5EF4-FFF2-40B4-BE49-F238E27FC236}">
                <a16:creationId xmlns:a16="http://schemas.microsoft.com/office/drawing/2014/main" id="{4AD91CDA-7599-D04C-A512-096ED4D04B4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611666C2-853C-45DB-99A8-7842139ED1E5}" type="slidenum">
              <a:rPr lang="en-US" altLang="en-US" sz="1200"/>
              <a:pPr/>
              <a:t>11</a:t>
            </a:fld>
            <a:endParaRPr lang="en-US" altLang="en-US" sz="1200"/>
          </a:p>
        </p:txBody>
      </p:sp>
    </p:spTree>
    <p:extLst>
      <p:ext uri="{BB962C8B-B14F-4D97-AF65-F5344CB8AC3E}">
        <p14:creationId xmlns:p14="http://schemas.microsoft.com/office/powerpoint/2010/main" val="203233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9DC2D8-FCC0-A257-3B28-9B18F9C3DF00}"/>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F9BF46BE-F9C1-F5C0-978F-2F29F9CE91D3}"/>
              </a:ext>
            </a:extLst>
          </p:cNvPr>
          <p:cNvSpPr>
            <a:spLocks noGrp="1" noRot="1" noChangeAspect="1" noChangeArrowheads="1" noTextEdit="1"/>
          </p:cNvSpPr>
          <p:nvPr>
            <p:ph type="sldImg"/>
          </p:nvPr>
        </p:nvSpPr>
        <p:spPr>
          <a:ln/>
        </p:spPr>
        <p:txBody>
          <a:bodyPr/>
          <a:lstStyle/>
          <a:p>
            <a:endParaRPr lang="en-US"/>
          </a:p>
        </p:txBody>
      </p:sp>
      <p:sp>
        <p:nvSpPr>
          <p:cNvPr id="45059" name="Notes Placeholder 2">
            <a:extLst>
              <a:ext uri="{FF2B5EF4-FFF2-40B4-BE49-F238E27FC236}">
                <a16:creationId xmlns:a16="http://schemas.microsoft.com/office/drawing/2014/main" id="{81C7935A-201E-33AF-8835-97B96B74E5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5060" name="Slide Number Placeholder 3">
            <a:extLst>
              <a:ext uri="{FF2B5EF4-FFF2-40B4-BE49-F238E27FC236}">
                <a16:creationId xmlns:a16="http://schemas.microsoft.com/office/drawing/2014/main" id="{C3BEE960-8EBA-1AC3-F9D5-8B087042AFD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611666C2-853C-45DB-99A8-7842139ED1E5}" type="slidenum">
              <a:rPr lang="en-US" altLang="en-US" sz="1200"/>
              <a:pPr/>
              <a:t>12</a:t>
            </a:fld>
            <a:endParaRPr lang="en-US" altLang="en-US" sz="1200"/>
          </a:p>
        </p:txBody>
      </p:sp>
    </p:spTree>
    <p:extLst>
      <p:ext uri="{BB962C8B-B14F-4D97-AF65-F5344CB8AC3E}">
        <p14:creationId xmlns:p14="http://schemas.microsoft.com/office/powerpoint/2010/main" val="14026309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4A399-27A0-844B-AD09-97A09A6C210E}"/>
            </a:ext>
          </a:extLst>
        </p:cNvPr>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72715420-7FF7-3830-CA05-8A106D0D7454}"/>
              </a:ext>
            </a:extLst>
          </p:cNvPr>
          <p:cNvSpPr>
            <a:spLocks noGrp="1" noRot="1" noChangeAspect="1" noChangeArrowheads="1" noTextEdit="1"/>
          </p:cNvSpPr>
          <p:nvPr>
            <p:ph type="sldImg"/>
          </p:nvPr>
        </p:nvSpPr>
        <p:spPr>
          <a:ln/>
        </p:spPr>
        <p:txBody>
          <a:bodyPr/>
          <a:lstStyle/>
          <a:p>
            <a:endParaRPr lang="en-US"/>
          </a:p>
        </p:txBody>
      </p:sp>
      <p:sp>
        <p:nvSpPr>
          <p:cNvPr id="45059" name="Notes Placeholder 2">
            <a:extLst>
              <a:ext uri="{FF2B5EF4-FFF2-40B4-BE49-F238E27FC236}">
                <a16:creationId xmlns:a16="http://schemas.microsoft.com/office/drawing/2014/main" id="{197EBB33-EAE4-90CE-FE31-7DC2EC6F09F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5060" name="Slide Number Placeholder 3">
            <a:extLst>
              <a:ext uri="{FF2B5EF4-FFF2-40B4-BE49-F238E27FC236}">
                <a16:creationId xmlns:a16="http://schemas.microsoft.com/office/drawing/2014/main" id="{F835F5B1-7F44-4606-5DC0-809DD1F1450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611666C2-853C-45DB-99A8-7842139ED1E5}" type="slidenum">
              <a:rPr lang="en-US" altLang="en-US" sz="1200"/>
              <a:pPr/>
              <a:t>13</a:t>
            </a:fld>
            <a:endParaRPr lang="en-US" altLang="en-US" sz="1200"/>
          </a:p>
        </p:txBody>
      </p:sp>
    </p:spTree>
    <p:extLst>
      <p:ext uri="{BB962C8B-B14F-4D97-AF65-F5344CB8AC3E}">
        <p14:creationId xmlns:p14="http://schemas.microsoft.com/office/powerpoint/2010/main" val="29365106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99114930-E2ED-D8F0-F69F-D4657F801BF9}"/>
              </a:ext>
            </a:extLst>
          </p:cNvPr>
          <p:cNvSpPr>
            <a:spLocks noGrp="1" noRot="1" noChangeAspect="1" noChangeArrowheads="1" noTextEdit="1"/>
          </p:cNvSpPr>
          <p:nvPr>
            <p:ph type="sldImg"/>
          </p:nvPr>
        </p:nvSpPr>
        <p:spPr>
          <a:ln/>
        </p:spPr>
        <p:txBody>
          <a:bodyPr/>
          <a:lstStyle/>
          <a:p>
            <a:endParaRPr lang="en-US"/>
          </a:p>
        </p:txBody>
      </p:sp>
      <p:sp>
        <p:nvSpPr>
          <p:cNvPr id="47107" name="Notes Placeholder 2">
            <a:extLst>
              <a:ext uri="{FF2B5EF4-FFF2-40B4-BE49-F238E27FC236}">
                <a16:creationId xmlns:a16="http://schemas.microsoft.com/office/drawing/2014/main" id="{B2385542-1185-9445-3BBA-CC63BCA3EDE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7108" name="Slide Number Placeholder 3">
            <a:extLst>
              <a:ext uri="{FF2B5EF4-FFF2-40B4-BE49-F238E27FC236}">
                <a16:creationId xmlns:a16="http://schemas.microsoft.com/office/drawing/2014/main" id="{FB1EE5A5-AE8C-D308-52AD-FE38A327DA4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188F5FF5-7770-4167-A959-693ACBBC54E2}"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57FDDAC-9DAF-45FE-2431-B13FE9BC97C1}"/>
              </a:ext>
            </a:extLst>
          </p:cNvPr>
          <p:cNvSpPr>
            <a:spLocks noGrp="1" noRot="1" noChangeAspect="1" noChangeArrowheads="1" noTextEdit="1"/>
          </p:cNvSpPr>
          <p:nvPr>
            <p:ph type="sldImg"/>
          </p:nvPr>
        </p:nvSpPr>
        <p:spPr>
          <a:ln/>
        </p:spPr>
        <p:txBody>
          <a:bodyPr/>
          <a:lstStyle/>
          <a:p>
            <a:endParaRPr lang="en-US"/>
          </a:p>
        </p:txBody>
      </p:sp>
      <p:sp>
        <p:nvSpPr>
          <p:cNvPr id="49155" name="Notes Placeholder 2">
            <a:extLst>
              <a:ext uri="{FF2B5EF4-FFF2-40B4-BE49-F238E27FC236}">
                <a16:creationId xmlns:a16="http://schemas.microsoft.com/office/drawing/2014/main" id="{7DBBE620-E151-CE2C-7555-9A3CDFCE4A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9156" name="Slide Number Placeholder 3">
            <a:extLst>
              <a:ext uri="{FF2B5EF4-FFF2-40B4-BE49-F238E27FC236}">
                <a16:creationId xmlns:a16="http://schemas.microsoft.com/office/drawing/2014/main" id="{A123BD03-ADB4-0F03-DD3C-75F446AE3D7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240D2EF7-1271-4F2B-A8B8-7E7351859A3B}"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0292D7-46FC-44D1-7315-C94A03F673BC}"/>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FC757EA-48DE-81F4-DAF0-375B67BC9EBB}"/>
              </a:ext>
            </a:extLst>
          </p:cNvPr>
          <p:cNvSpPr>
            <a:spLocks noGrp="1" noRot="1" noChangeAspect="1" noChangeArrowheads="1" noTextEdit="1"/>
          </p:cNvSpPr>
          <p:nvPr>
            <p:ph type="sldImg"/>
          </p:nvPr>
        </p:nvSpPr>
        <p:spPr>
          <a:ln/>
        </p:spPr>
        <p:txBody>
          <a:bodyPr/>
          <a:lstStyle/>
          <a:p>
            <a:endParaRPr lang="en-US"/>
          </a:p>
        </p:txBody>
      </p:sp>
      <p:sp>
        <p:nvSpPr>
          <p:cNvPr id="47107" name="Notes Placeholder 2">
            <a:extLst>
              <a:ext uri="{FF2B5EF4-FFF2-40B4-BE49-F238E27FC236}">
                <a16:creationId xmlns:a16="http://schemas.microsoft.com/office/drawing/2014/main" id="{0EA401FE-74FB-7962-3A99-C8B5B5A899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7108" name="Slide Number Placeholder 3">
            <a:extLst>
              <a:ext uri="{FF2B5EF4-FFF2-40B4-BE49-F238E27FC236}">
                <a16:creationId xmlns:a16="http://schemas.microsoft.com/office/drawing/2014/main" id="{14474321-07B7-2F79-CEB1-E6275F4AD9FC}"/>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188F5FF5-7770-4167-A959-693ACBBC54E2}" type="slidenum">
              <a:rPr lang="en-US" altLang="en-US" sz="1200"/>
              <a:pPr/>
              <a:t>16</a:t>
            </a:fld>
            <a:endParaRPr lang="en-US" altLang="en-US" sz="1200"/>
          </a:p>
        </p:txBody>
      </p:sp>
    </p:spTree>
    <p:extLst>
      <p:ext uri="{BB962C8B-B14F-4D97-AF65-F5344CB8AC3E}">
        <p14:creationId xmlns:p14="http://schemas.microsoft.com/office/powerpoint/2010/main" val="42359535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312EB9E-904D-2E32-8A0A-D2D54BC9EAFA}"/>
              </a:ext>
            </a:extLst>
          </p:cNvPr>
          <p:cNvSpPr>
            <a:spLocks noGrp="1" noRot="1" noChangeAspect="1" noChangeArrowheads="1" noTextEdit="1"/>
          </p:cNvSpPr>
          <p:nvPr>
            <p:ph type="sldImg"/>
          </p:nvPr>
        </p:nvSpPr>
        <p:spPr>
          <a:ln/>
        </p:spPr>
        <p:txBody>
          <a:bodyPr/>
          <a:lstStyle/>
          <a:p>
            <a:endParaRPr lang="en-US"/>
          </a:p>
        </p:txBody>
      </p:sp>
      <p:sp>
        <p:nvSpPr>
          <p:cNvPr id="43011" name="Notes Placeholder 2">
            <a:extLst>
              <a:ext uri="{FF2B5EF4-FFF2-40B4-BE49-F238E27FC236}">
                <a16:creationId xmlns:a16="http://schemas.microsoft.com/office/drawing/2014/main" id="{1C62B816-5611-E024-2596-6002246077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DC19AB8F-8BAB-2B5A-F347-A8AD29F1E8B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a:solidFill>
                  <a:srgbClr val="000000"/>
                </a:solidFill>
              </a:rPr>
              <a:pPr/>
              <a:t>17</a:t>
            </a:fld>
            <a:endParaRPr lang="en-US" altLang="en-US" sz="120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649B7-7822-C9E5-0FDA-461D1BBBAB77}"/>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B315EBB2-D2AD-969C-AD60-EC4F3EA82864}"/>
              </a:ext>
            </a:extLst>
          </p:cNvPr>
          <p:cNvSpPr>
            <a:spLocks noGrp="1" noRot="1" noChangeAspect="1" noChangeArrowheads="1" noTextEdit="1"/>
          </p:cNvSpPr>
          <p:nvPr>
            <p:ph type="sldImg"/>
          </p:nvPr>
        </p:nvSpPr>
        <p:spPr>
          <a:ln/>
        </p:spPr>
        <p:txBody>
          <a:bodyPr/>
          <a:lstStyle/>
          <a:p>
            <a:endParaRPr lang="en-US"/>
          </a:p>
        </p:txBody>
      </p:sp>
      <p:sp>
        <p:nvSpPr>
          <p:cNvPr id="43011" name="Notes Placeholder 2">
            <a:extLst>
              <a:ext uri="{FF2B5EF4-FFF2-40B4-BE49-F238E27FC236}">
                <a16:creationId xmlns:a16="http://schemas.microsoft.com/office/drawing/2014/main" id="{81D45C53-E125-78A4-F8DE-310D9B08C3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8EC61C42-6433-2B3F-C9C2-9F4CB4D1F4D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a:solidFill>
                  <a:srgbClr val="000000"/>
                </a:solidFill>
              </a:rPr>
              <a:pPr/>
              <a:t>18</a:t>
            </a:fld>
            <a:endParaRPr lang="en-US" altLang="en-US" sz="1200">
              <a:solidFill>
                <a:srgbClr val="000000"/>
              </a:solidFill>
            </a:endParaRPr>
          </a:p>
        </p:txBody>
      </p:sp>
    </p:spTree>
    <p:extLst>
      <p:ext uri="{BB962C8B-B14F-4D97-AF65-F5344CB8AC3E}">
        <p14:creationId xmlns:p14="http://schemas.microsoft.com/office/powerpoint/2010/main" val="2333963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2FC03-032C-4A69-A3DC-3024D3EA03CA}"/>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4ABEF5D-EDC4-A020-BD01-97B6135530C9}"/>
              </a:ext>
            </a:extLst>
          </p:cNvPr>
          <p:cNvSpPr>
            <a:spLocks noGrp="1" noRot="1" noChangeAspect="1" noChangeArrowheads="1" noTextEdit="1"/>
          </p:cNvSpPr>
          <p:nvPr>
            <p:ph type="sldImg"/>
          </p:nvPr>
        </p:nvSpPr>
        <p:spPr>
          <a:ln/>
        </p:spPr>
        <p:txBody>
          <a:bodyPr/>
          <a:lstStyle/>
          <a:p>
            <a:endParaRPr lang="en-US"/>
          </a:p>
        </p:txBody>
      </p:sp>
      <p:sp>
        <p:nvSpPr>
          <p:cNvPr id="43011" name="Notes Placeholder 2">
            <a:extLst>
              <a:ext uri="{FF2B5EF4-FFF2-40B4-BE49-F238E27FC236}">
                <a16:creationId xmlns:a16="http://schemas.microsoft.com/office/drawing/2014/main" id="{BC4155ED-4687-2560-9F36-F158DD5DEE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6DB9DC36-BAFE-0ACA-DC28-307E800602A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a:solidFill>
                  <a:srgbClr val="000000"/>
                </a:solidFill>
              </a:rPr>
              <a:pPr/>
              <a:t>19</a:t>
            </a:fld>
            <a:endParaRPr lang="en-US" altLang="en-US" sz="1200">
              <a:solidFill>
                <a:srgbClr val="000000"/>
              </a:solidFill>
            </a:endParaRPr>
          </a:p>
        </p:txBody>
      </p:sp>
    </p:spTree>
    <p:extLst>
      <p:ext uri="{BB962C8B-B14F-4D97-AF65-F5344CB8AC3E}">
        <p14:creationId xmlns:p14="http://schemas.microsoft.com/office/powerpoint/2010/main" val="4024244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FF61005C-E46B-7703-A719-AEEAD6E04018}"/>
              </a:ext>
            </a:extLst>
          </p:cNvPr>
          <p:cNvSpPr>
            <a:spLocks noGrp="1" noRot="1" noChangeAspect="1" noChangeArrowheads="1" noTextEdit="1"/>
          </p:cNvSpPr>
          <p:nvPr>
            <p:ph type="sldImg"/>
          </p:nvPr>
        </p:nvSpPr>
        <p:spPr>
          <a:ln/>
        </p:spPr>
        <p:txBody>
          <a:bodyPr/>
          <a:lstStyle/>
          <a:p>
            <a:endParaRPr lang="en-US"/>
          </a:p>
        </p:txBody>
      </p:sp>
      <p:sp>
        <p:nvSpPr>
          <p:cNvPr id="20483" name="Notes Placeholder 2">
            <a:extLst>
              <a:ext uri="{FF2B5EF4-FFF2-40B4-BE49-F238E27FC236}">
                <a16:creationId xmlns:a16="http://schemas.microsoft.com/office/drawing/2014/main" id="{7678EC01-A789-40A7-C72C-26F9E8D403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FBC9E68C-79F9-BDEF-E06B-3346E0F19D1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BAB7D778-EE19-4541-A197-08267880CD94}" type="slidenum">
              <a:rPr lang="en-US" altLang="en-US" sz="1200">
                <a:solidFill>
                  <a:srgbClr val="000000"/>
                </a:solidFill>
              </a:rPr>
              <a:pPr/>
              <a:t>2</a:t>
            </a:fld>
            <a:endParaRPr lang="en-US" altLang="en-US" sz="120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30186-47CF-FCC3-5C5F-3A220ED10C74}"/>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773B0F9-AF80-A445-05B4-9AE3CEF621D2}"/>
              </a:ext>
            </a:extLst>
          </p:cNvPr>
          <p:cNvSpPr>
            <a:spLocks noGrp="1" noRot="1" noChangeAspect="1" noChangeArrowheads="1" noTextEdit="1"/>
          </p:cNvSpPr>
          <p:nvPr>
            <p:ph type="sldImg"/>
          </p:nvPr>
        </p:nvSpPr>
        <p:spPr>
          <a:ln/>
        </p:spPr>
        <p:txBody>
          <a:bodyPr/>
          <a:lstStyle/>
          <a:p>
            <a:endParaRPr lang="en-US"/>
          </a:p>
        </p:txBody>
      </p:sp>
      <p:sp>
        <p:nvSpPr>
          <p:cNvPr id="43011" name="Notes Placeholder 2">
            <a:extLst>
              <a:ext uri="{FF2B5EF4-FFF2-40B4-BE49-F238E27FC236}">
                <a16:creationId xmlns:a16="http://schemas.microsoft.com/office/drawing/2014/main" id="{B8CF0A6B-10B7-445C-274A-75BC686438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2C1AB0E6-90F1-80A7-FEF3-5366FA5A026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a:solidFill>
                  <a:srgbClr val="000000"/>
                </a:solidFill>
              </a:rPr>
              <a:pPr/>
              <a:t>20</a:t>
            </a:fld>
            <a:endParaRPr lang="en-US" altLang="en-US" sz="1200">
              <a:solidFill>
                <a:srgbClr val="000000"/>
              </a:solidFill>
            </a:endParaRPr>
          </a:p>
        </p:txBody>
      </p:sp>
    </p:spTree>
    <p:extLst>
      <p:ext uri="{BB962C8B-B14F-4D97-AF65-F5344CB8AC3E}">
        <p14:creationId xmlns:p14="http://schemas.microsoft.com/office/powerpoint/2010/main" val="3349631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77CF0-83C7-43EC-CF43-1D0E13FC97F8}"/>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83FAB3C5-C3FC-7420-AF0B-F8A5C4F0298A}"/>
              </a:ext>
            </a:extLst>
          </p:cNvPr>
          <p:cNvSpPr>
            <a:spLocks noGrp="1" noRot="1" noChangeAspect="1" noChangeArrowheads="1" noTextEdit="1"/>
          </p:cNvSpPr>
          <p:nvPr>
            <p:ph type="sldImg"/>
          </p:nvPr>
        </p:nvSpPr>
        <p:spPr>
          <a:ln/>
        </p:spPr>
        <p:txBody>
          <a:bodyPr/>
          <a:lstStyle/>
          <a:p>
            <a:endParaRPr lang="en-US"/>
          </a:p>
        </p:txBody>
      </p:sp>
      <p:sp>
        <p:nvSpPr>
          <p:cNvPr id="43011" name="Notes Placeholder 2">
            <a:extLst>
              <a:ext uri="{FF2B5EF4-FFF2-40B4-BE49-F238E27FC236}">
                <a16:creationId xmlns:a16="http://schemas.microsoft.com/office/drawing/2014/main" id="{4FC53DCB-B5B0-D626-E164-05CE69BBAA3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0AB9A0B3-153B-5789-00CE-DA3950D77B3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a:solidFill>
                  <a:srgbClr val="000000"/>
                </a:solidFill>
              </a:rPr>
              <a:pPr/>
              <a:t>21</a:t>
            </a:fld>
            <a:endParaRPr lang="en-US" altLang="en-US" sz="1200">
              <a:solidFill>
                <a:srgbClr val="000000"/>
              </a:solidFill>
            </a:endParaRPr>
          </a:p>
        </p:txBody>
      </p:sp>
    </p:spTree>
    <p:extLst>
      <p:ext uri="{BB962C8B-B14F-4D97-AF65-F5344CB8AC3E}">
        <p14:creationId xmlns:p14="http://schemas.microsoft.com/office/powerpoint/2010/main" val="1096472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D0BD19-DCE1-7194-8F7E-43620CAD7FA2}"/>
            </a:ext>
          </a:extLst>
        </p:cNvPr>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0AA6B8F4-E11F-CC03-D7DF-17E2B1853C55}"/>
              </a:ext>
            </a:extLst>
          </p:cNvPr>
          <p:cNvSpPr>
            <a:spLocks noGrp="1" noRot="1" noChangeAspect="1" noChangeArrowheads="1" noTextEdit="1"/>
          </p:cNvSpPr>
          <p:nvPr>
            <p:ph type="sldImg"/>
          </p:nvPr>
        </p:nvSpPr>
        <p:spPr>
          <a:ln/>
        </p:spPr>
        <p:txBody>
          <a:bodyPr/>
          <a:lstStyle/>
          <a:p>
            <a:endParaRPr lang="en-US"/>
          </a:p>
        </p:txBody>
      </p:sp>
      <p:sp>
        <p:nvSpPr>
          <p:cNvPr id="43011" name="Notes Placeholder 2">
            <a:extLst>
              <a:ext uri="{FF2B5EF4-FFF2-40B4-BE49-F238E27FC236}">
                <a16:creationId xmlns:a16="http://schemas.microsoft.com/office/drawing/2014/main" id="{E6F9CA09-9E18-4546-4DC7-3D7618DA71E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3012" name="Slide Number Placeholder 3">
            <a:extLst>
              <a:ext uri="{FF2B5EF4-FFF2-40B4-BE49-F238E27FC236}">
                <a16:creationId xmlns:a16="http://schemas.microsoft.com/office/drawing/2014/main" id="{46598C3D-11F5-FBA9-45C6-B568FEB318E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9FF9658-8BB4-43CA-8327-06B0ECAA5775}" type="slidenum">
              <a:rPr lang="en-US" altLang="en-US" sz="1200">
                <a:solidFill>
                  <a:srgbClr val="000000"/>
                </a:solidFill>
              </a:rPr>
              <a:pPr/>
              <a:t>22</a:t>
            </a:fld>
            <a:endParaRPr lang="en-US" altLang="en-US" sz="1200">
              <a:solidFill>
                <a:srgbClr val="000000"/>
              </a:solidFill>
            </a:endParaRPr>
          </a:p>
        </p:txBody>
      </p:sp>
    </p:spTree>
    <p:extLst>
      <p:ext uri="{BB962C8B-B14F-4D97-AF65-F5344CB8AC3E}">
        <p14:creationId xmlns:p14="http://schemas.microsoft.com/office/powerpoint/2010/main" val="675989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B39BCD-0E61-20A1-CD42-D89AF5014334}"/>
            </a:ext>
          </a:extLst>
        </p:cNvPr>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DAA5AC9-B55C-0A73-1132-B9D105C177FF}"/>
              </a:ext>
            </a:extLst>
          </p:cNvPr>
          <p:cNvSpPr>
            <a:spLocks noGrp="1" noRot="1" noChangeAspect="1" noChangeArrowheads="1" noTextEdit="1"/>
          </p:cNvSpPr>
          <p:nvPr>
            <p:ph type="sldImg"/>
          </p:nvPr>
        </p:nvSpPr>
        <p:spPr>
          <a:ln/>
        </p:spPr>
        <p:txBody>
          <a:bodyPr/>
          <a:lstStyle/>
          <a:p>
            <a:endParaRPr lang="en-US"/>
          </a:p>
        </p:txBody>
      </p:sp>
      <p:sp>
        <p:nvSpPr>
          <p:cNvPr id="53251" name="Notes Placeholder 2">
            <a:extLst>
              <a:ext uri="{FF2B5EF4-FFF2-40B4-BE49-F238E27FC236}">
                <a16:creationId xmlns:a16="http://schemas.microsoft.com/office/drawing/2014/main" id="{30DCDB06-7823-83F4-4F3F-882A537696F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3252" name="Slide Number Placeholder 3">
            <a:extLst>
              <a:ext uri="{FF2B5EF4-FFF2-40B4-BE49-F238E27FC236}">
                <a16:creationId xmlns:a16="http://schemas.microsoft.com/office/drawing/2014/main" id="{F21EED86-1DD7-CB41-CFDB-4E26896A8E7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D9CAED27-9BA0-4231-A61C-D2D17D7EE844}" type="slidenum">
              <a:rPr lang="en-US" altLang="en-US" sz="1200"/>
              <a:pPr/>
              <a:t>23</a:t>
            </a:fld>
            <a:endParaRPr lang="en-US" altLang="en-US" sz="1200"/>
          </a:p>
        </p:txBody>
      </p:sp>
    </p:spTree>
    <p:extLst>
      <p:ext uri="{BB962C8B-B14F-4D97-AF65-F5344CB8AC3E}">
        <p14:creationId xmlns:p14="http://schemas.microsoft.com/office/powerpoint/2010/main" val="1297743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DA59F17-EFD5-8FDD-7D11-53DC96D2FE4C}"/>
              </a:ext>
            </a:extLst>
          </p:cNvPr>
          <p:cNvSpPr>
            <a:spLocks noGrp="1" noRot="1" noChangeAspect="1" noChangeArrowheads="1" noTextEdit="1"/>
          </p:cNvSpPr>
          <p:nvPr>
            <p:ph type="sldImg"/>
          </p:nvPr>
        </p:nvSpPr>
        <p:spPr>
          <a:ln/>
        </p:spPr>
        <p:txBody>
          <a:bodyPr/>
          <a:lstStyle/>
          <a:p>
            <a:endParaRPr lang="en-US"/>
          </a:p>
        </p:txBody>
      </p:sp>
      <p:sp>
        <p:nvSpPr>
          <p:cNvPr id="57347" name="Notes Placeholder 2">
            <a:extLst>
              <a:ext uri="{FF2B5EF4-FFF2-40B4-BE49-F238E27FC236}">
                <a16:creationId xmlns:a16="http://schemas.microsoft.com/office/drawing/2014/main" id="{20234C17-E30C-B699-0801-485666D9618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7348" name="Slide Number Placeholder 3">
            <a:extLst>
              <a:ext uri="{FF2B5EF4-FFF2-40B4-BE49-F238E27FC236}">
                <a16:creationId xmlns:a16="http://schemas.microsoft.com/office/drawing/2014/main" id="{8F0B152C-F698-7429-C82A-8609E12C8B09}"/>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8BAEAB86-0C57-47A9-B497-7176004294A2}"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C70D2C60-730B-F5B7-6D53-73936FED83E1}"/>
              </a:ext>
            </a:extLst>
          </p:cNvPr>
          <p:cNvSpPr>
            <a:spLocks noGrp="1" noRot="1" noChangeAspect="1" noChangeArrowheads="1" noTextEdit="1"/>
          </p:cNvSpPr>
          <p:nvPr>
            <p:ph type="sldImg"/>
          </p:nvPr>
        </p:nvSpPr>
        <p:spPr>
          <a:ln/>
        </p:spPr>
        <p:txBody>
          <a:bodyPr/>
          <a:lstStyle/>
          <a:p>
            <a:endParaRPr lang="en-US"/>
          </a:p>
        </p:txBody>
      </p:sp>
      <p:sp>
        <p:nvSpPr>
          <p:cNvPr id="59395" name="Notes Placeholder 2">
            <a:extLst>
              <a:ext uri="{FF2B5EF4-FFF2-40B4-BE49-F238E27FC236}">
                <a16:creationId xmlns:a16="http://schemas.microsoft.com/office/drawing/2014/main" id="{760EDE63-BF03-89C1-F8E6-3FE180C8E1F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9396" name="Slide Number Placeholder 3">
            <a:extLst>
              <a:ext uri="{FF2B5EF4-FFF2-40B4-BE49-F238E27FC236}">
                <a16:creationId xmlns:a16="http://schemas.microsoft.com/office/drawing/2014/main" id="{3D395C55-DDCE-D114-FDA9-4ABFA165C3E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2A06B693-E3B2-400B-83AA-AE1C82076EFD}"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AA704D08-1781-0966-3563-0AEFC7CF4208}"/>
              </a:ext>
            </a:extLst>
          </p:cNvPr>
          <p:cNvSpPr>
            <a:spLocks noGrp="1" noRot="1" noChangeAspect="1" noChangeArrowheads="1" noTextEdit="1"/>
          </p:cNvSpPr>
          <p:nvPr>
            <p:ph type="sldImg"/>
          </p:nvPr>
        </p:nvSpPr>
        <p:spPr>
          <a:ln/>
        </p:spPr>
        <p:txBody>
          <a:bodyPr/>
          <a:lstStyle/>
          <a:p>
            <a:endParaRPr lang="en-US"/>
          </a:p>
        </p:txBody>
      </p:sp>
      <p:sp>
        <p:nvSpPr>
          <p:cNvPr id="65539" name="Notes Placeholder 2">
            <a:extLst>
              <a:ext uri="{FF2B5EF4-FFF2-40B4-BE49-F238E27FC236}">
                <a16:creationId xmlns:a16="http://schemas.microsoft.com/office/drawing/2014/main" id="{01309F53-941B-9967-5F53-8B76234D1E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5540" name="Slide Number Placeholder 3">
            <a:extLst>
              <a:ext uri="{FF2B5EF4-FFF2-40B4-BE49-F238E27FC236}">
                <a16:creationId xmlns:a16="http://schemas.microsoft.com/office/drawing/2014/main" id="{A5F59E64-7EA5-F849-4C7E-EC49E3540A0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1418DD2A-B917-48D1-9E72-7B29BCE96B49}" type="slidenum">
              <a:rPr lang="en-US" altLang="en-US" sz="1200"/>
              <a:pPr/>
              <a:t>37</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BD8A6051-699F-482C-FC7B-F33772E44837}"/>
              </a:ext>
            </a:extLst>
          </p:cNvPr>
          <p:cNvSpPr>
            <a:spLocks noGrp="1" noRot="1" noChangeAspect="1" noChangeArrowheads="1" noTextEdit="1"/>
          </p:cNvSpPr>
          <p:nvPr>
            <p:ph type="sldImg"/>
          </p:nvPr>
        </p:nvSpPr>
        <p:spPr>
          <a:ln/>
        </p:spPr>
        <p:txBody>
          <a:bodyPr/>
          <a:lstStyle/>
          <a:p>
            <a:endParaRPr lang="en-US"/>
          </a:p>
        </p:txBody>
      </p:sp>
      <p:sp>
        <p:nvSpPr>
          <p:cNvPr id="61443" name="Notes Placeholder 2">
            <a:extLst>
              <a:ext uri="{FF2B5EF4-FFF2-40B4-BE49-F238E27FC236}">
                <a16:creationId xmlns:a16="http://schemas.microsoft.com/office/drawing/2014/main" id="{6467CCA0-A841-B78D-8EEB-A1B79229F96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1444" name="Slide Number Placeholder 3">
            <a:extLst>
              <a:ext uri="{FF2B5EF4-FFF2-40B4-BE49-F238E27FC236}">
                <a16:creationId xmlns:a16="http://schemas.microsoft.com/office/drawing/2014/main" id="{48244ACA-9543-DD40-4D44-8AFF6479572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0E3AE3D0-A951-42BB-ACCC-C6BD49FAD94C}" type="slidenum">
              <a:rPr lang="en-US" altLang="en-US" sz="1200"/>
              <a:pPr/>
              <a:t>38</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9DF2D-4701-8B40-D434-14774C5215B2}"/>
            </a:ext>
          </a:extLst>
        </p:cNvPr>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0B1856CA-2AB2-9293-D8CE-7465544E202F}"/>
              </a:ext>
            </a:extLst>
          </p:cNvPr>
          <p:cNvSpPr>
            <a:spLocks noGrp="1" noRot="1" noChangeAspect="1" noChangeArrowheads="1" noTextEdit="1"/>
          </p:cNvSpPr>
          <p:nvPr>
            <p:ph type="sldImg"/>
          </p:nvPr>
        </p:nvSpPr>
        <p:spPr>
          <a:ln/>
        </p:spPr>
        <p:txBody>
          <a:bodyPr/>
          <a:lstStyle/>
          <a:p>
            <a:endParaRPr lang="en-US"/>
          </a:p>
        </p:txBody>
      </p:sp>
      <p:sp>
        <p:nvSpPr>
          <p:cNvPr id="61443" name="Notes Placeholder 2">
            <a:extLst>
              <a:ext uri="{FF2B5EF4-FFF2-40B4-BE49-F238E27FC236}">
                <a16:creationId xmlns:a16="http://schemas.microsoft.com/office/drawing/2014/main" id="{42ABE8DD-5131-1A4D-81B6-8A943E5E4E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1444" name="Slide Number Placeholder 3">
            <a:extLst>
              <a:ext uri="{FF2B5EF4-FFF2-40B4-BE49-F238E27FC236}">
                <a16:creationId xmlns:a16="http://schemas.microsoft.com/office/drawing/2014/main" id="{C969864B-129B-219B-0DDA-E35E01CAB45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0E3AE3D0-A951-42BB-ACCC-C6BD49FAD94C}" type="slidenum">
              <a:rPr lang="en-US" altLang="en-US" sz="1200"/>
              <a:pPr/>
              <a:t>39</a:t>
            </a:fld>
            <a:endParaRPr lang="en-US" altLang="en-US" sz="1200"/>
          </a:p>
        </p:txBody>
      </p:sp>
    </p:spTree>
    <p:extLst>
      <p:ext uri="{BB962C8B-B14F-4D97-AF65-F5344CB8AC3E}">
        <p14:creationId xmlns:p14="http://schemas.microsoft.com/office/powerpoint/2010/main" val="2582096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475B27BF-FA06-6934-6071-6F1A98BFC21B}"/>
              </a:ext>
            </a:extLst>
          </p:cNvPr>
          <p:cNvSpPr>
            <a:spLocks noGrp="1" noRot="1" noChangeAspect="1" noChangeArrowheads="1" noTextEdit="1"/>
          </p:cNvSpPr>
          <p:nvPr>
            <p:ph type="sldImg"/>
          </p:nvPr>
        </p:nvSpPr>
        <p:spPr>
          <a:ln/>
        </p:spPr>
        <p:txBody>
          <a:bodyPr/>
          <a:lstStyle/>
          <a:p>
            <a:endParaRPr lang="en-US"/>
          </a:p>
        </p:txBody>
      </p:sp>
      <p:sp>
        <p:nvSpPr>
          <p:cNvPr id="63491" name="Notes Placeholder 2">
            <a:extLst>
              <a:ext uri="{FF2B5EF4-FFF2-40B4-BE49-F238E27FC236}">
                <a16:creationId xmlns:a16="http://schemas.microsoft.com/office/drawing/2014/main" id="{F04CF6BB-8F6B-905E-B8B9-355402D089F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3492" name="Slide Number Placeholder 3">
            <a:extLst>
              <a:ext uri="{FF2B5EF4-FFF2-40B4-BE49-F238E27FC236}">
                <a16:creationId xmlns:a16="http://schemas.microsoft.com/office/drawing/2014/main" id="{6BF9F025-91CE-5342-8D0A-896D92C1C45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5D4F3DF0-B7A9-4A9B-8D74-19564EB126A3}" type="slidenum">
              <a:rPr lang="en-US" altLang="en-US" sz="1200"/>
              <a:pPr/>
              <a:t>40</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64356-EC0E-25C4-6D3B-4E561EBCA05C}"/>
            </a:ext>
          </a:extLst>
        </p:cNvPr>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3855C6BE-3D73-8490-7F3A-1738F0688E7F}"/>
              </a:ext>
            </a:extLst>
          </p:cNvPr>
          <p:cNvSpPr>
            <a:spLocks noGrp="1" noRot="1" noChangeAspect="1" noChangeArrowheads="1" noTextEdit="1"/>
          </p:cNvSpPr>
          <p:nvPr>
            <p:ph type="sldImg"/>
          </p:nvPr>
        </p:nvSpPr>
        <p:spPr>
          <a:ln/>
        </p:spPr>
        <p:txBody>
          <a:bodyPr/>
          <a:lstStyle/>
          <a:p>
            <a:endParaRPr lang="en-US"/>
          </a:p>
        </p:txBody>
      </p:sp>
      <p:sp>
        <p:nvSpPr>
          <p:cNvPr id="20483" name="Notes Placeholder 2">
            <a:extLst>
              <a:ext uri="{FF2B5EF4-FFF2-40B4-BE49-F238E27FC236}">
                <a16:creationId xmlns:a16="http://schemas.microsoft.com/office/drawing/2014/main" id="{9C8E2724-4266-2007-5EFC-A53E386601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A0B07145-1112-89A1-48CC-E94D99A83F5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BAB7D778-EE19-4541-A197-08267880CD94}" type="slidenum">
              <a:rPr lang="en-US" altLang="en-US" sz="1200">
                <a:solidFill>
                  <a:srgbClr val="000000"/>
                </a:solidFill>
              </a:rPr>
              <a:pPr/>
              <a:t>3</a:t>
            </a:fld>
            <a:endParaRPr lang="en-US" altLang="en-US" sz="1200">
              <a:solidFill>
                <a:srgbClr val="000000"/>
              </a:solidFill>
            </a:endParaRPr>
          </a:p>
        </p:txBody>
      </p:sp>
    </p:spTree>
    <p:extLst>
      <p:ext uri="{BB962C8B-B14F-4D97-AF65-F5344CB8AC3E}">
        <p14:creationId xmlns:p14="http://schemas.microsoft.com/office/powerpoint/2010/main" val="6659227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624C6E9-18F8-0407-C384-85B9A0C1094B}"/>
              </a:ext>
            </a:extLst>
          </p:cNvPr>
          <p:cNvSpPr>
            <a:spLocks noGrp="1" noRot="1" noChangeAspect="1" noChangeArrowheads="1" noTextEdit="1"/>
          </p:cNvSpPr>
          <p:nvPr>
            <p:ph type="sldImg"/>
          </p:nvPr>
        </p:nvSpPr>
        <p:spPr>
          <a:ln/>
        </p:spPr>
        <p:txBody>
          <a:bodyPr/>
          <a:lstStyle/>
          <a:p>
            <a:endParaRPr lang="en-US"/>
          </a:p>
        </p:txBody>
      </p:sp>
      <p:sp>
        <p:nvSpPr>
          <p:cNvPr id="67587" name="Notes Placeholder 2">
            <a:extLst>
              <a:ext uri="{FF2B5EF4-FFF2-40B4-BE49-F238E27FC236}">
                <a16:creationId xmlns:a16="http://schemas.microsoft.com/office/drawing/2014/main" id="{757B9A83-6C54-52B7-3E43-D30568411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Slide Number Placeholder 3">
            <a:extLst>
              <a:ext uri="{FF2B5EF4-FFF2-40B4-BE49-F238E27FC236}">
                <a16:creationId xmlns:a16="http://schemas.microsoft.com/office/drawing/2014/main" id="{E9AA27A7-9F34-C703-866B-80C8E5F51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F7AFC89A-2EA7-4418-8DF2-1602163206EE}" type="slidenum">
              <a:rPr lang="en-US" altLang="en-US" sz="1200">
                <a:solidFill>
                  <a:srgbClr val="000000"/>
                </a:solidFill>
              </a:rPr>
              <a:pPr/>
              <a:t>41</a:t>
            </a:fld>
            <a:endParaRPr lang="en-US" altLang="en-US" sz="1200">
              <a:solidFill>
                <a:srgbClr val="000000"/>
              </a:solidFill>
            </a:endParaRPr>
          </a:p>
        </p:txBody>
      </p:sp>
    </p:spTree>
    <p:extLst>
      <p:ext uri="{BB962C8B-B14F-4D97-AF65-F5344CB8AC3E}">
        <p14:creationId xmlns:p14="http://schemas.microsoft.com/office/powerpoint/2010/main" val="2248755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D9E26-99C0-3F3B-E4B0-DF60DB9389D9}"/>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35289190-71EC-98C4-1166-86DB765936C4}"/>
              </a:ext>
            </a:extLst>
          </p:cNvPr>
          <p:cNvSpPr>
            <a:spLocks noGrp="1" noRot="1" noChangeAspect="1" noChangeArrowheads="1" noTextEdit="1"/>
          </p:cNvSpPr>
          <p:nvPr>
            <p:ph type="sldImg"/>
          </p:nvPr>
        </p:nvSpPr>
        <p:spPr>
          <a:ln/>
        </p:spPr>
        <p:txBody>
          <a:bodyPr/>
          <a:lstStyle/>
          <a:p>
            <a:endParaRPr lang="en-US"/>
          </a:p>
        </p:txBody>
      </p:sp>
      <p:sp>
        <p:nvSpPr>
          <p:cNvPr id="47107" name="Notes Placeholder 2">
            <a:extLst>
              <a:ext uri="{FF2B5EF4-FFF2-40B4-BE49-F238E27FC236}">
                <a16:creationId xmlns:a16="http://schemas.microsoft.com/office/drawing/2014/main" id="{6E49A4AD-184F-BDD0-0D9D-05A03CEFFD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7108" name="Slide Number Placeholder 3">
            <a:extLst>
              <a:ext uri="{FF2B5EF4-FFF2-40B4-BE49-F238E27FC236}">
                <a16:creationId xmlns:a16="http://schemas.microsoft.com/office/drawing/2014/main" id="{B5E242FB-53EE-E6CF-B173-E8187A1D8EA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188F5FF5-7770-4167-A959-693ACBBC54E2}" type="slidenum">
              <a:rPr lang="en-US" altLang="en-US" sz="1200"/>
              <a:pPr/>
              <a:t>42</a:t>
            </a:fld>
            <a:endParaRPr lang="en-US" altLang="en-US" sz="1200"/>
          </a:p>
        </p:txBody>
      </p:sp>
    </p:spTree>
    <p:extLst>
      <p:ext uri="{BB962C8B-B14F-4D97-AF65-F5344CB8AC3E}">
        <p14:creationId xmlns:p14="http://schemas.microsoft.com/office/powerpoint/2010/main" val="2154676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8BCD5-E78E-F509-29BD-6A507F226247}"/>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9B13F8E-B105-3F9C-046B-98BA94B2785E}"/>
              </a:ext>
            </a:extLst>
          </p:cNvPr>
          <p:cNvSpPr>
            <a:spLocks noGrp="1" noRot="1" noChangeAspect="1" noChangeArrowheads="1" noTextEdit="1"/>
          </p:cNvSpPr>
          <p:nvPr>
            <p:ph type="sldImg"/>
          </p:nvPr>
        </p:nvSpPr>
        <p:spPr>
          <a:ln/>
        </p:spPr>
        <p:txBody>
          <a:bodyPr/>
          <a:lstStyle/>
          <a:p>
            <a:endParaRPr lang="en-US"/>
          </a:p>
        </p:txBody>
      </p:sp>
      <p:sp>
        <p:nvSpPr>
          <p:cNvPr id="47107" name="Notes Placeholder 2">
            <a:extLst>
              <a:ext uri="{FF2B5EF4-FFF2-40B4-BE49-F238E27FC236}">
                <a16:creationId xmlns:a16="http://schemas.microsoft.com/office/drawing/2014/main" id="{790057C3-107C-56C5-1191-C1C75951AB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7108" name="Slide Number Placeholder 3">
            <a:extLst>
              <a:ext uri="{FF2B5EF4-FFF2-40B4-BE49-F238E27FC236}">
                <a16:creationId xmlns:a16="http://schemas.microsoft.com/office/drawing/2014/main" id="{E98913C6-FF80-33F4-8EAA-8277850DF2A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188F5FF5-7770-4167-A959-693ACBBC54E2}" type="slidenum">
              <a:rPr lang="en-US" altLang="en-US" sz="1200"/>
              <a:pPr/>
              <a:t>43</a:t>
            </a:fld>
            <a:endParaRPr lang="en-US" altLang="en-US" sz="1200"/>
          </a:p>
        </p:txBody>
      </p:sp>
    </p:spTree>
    <p:extLst>
      <p:ext uri="{BB962C8B-B14F-4D97-AF65-F5344CB8AC3E}">
        <p14:creationId xmlns:p14="http://schemas.microsoft.com/office/powerpoint/2010/main" val="3481328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57633E-0A2A-C5DC-C266-34C168BC5362}"/>
            </a:ext>
          </a:extLst>
        </p:cNvPr>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DD6078E-E6B3-F754-766B-D830B4350D91}"/>
              </a:ext>
            </a:extLst>
          </p:cNvPr>
          <p:cNvSpPr>
            <a:spLocks noGrp="1" noRot="1" noChangeAspect="1" noChangeArrowheads="1" noTextEdit="1"/>
          </p:cNvSpPr>
          <p:nvPr>
            <p:ph type="sldImg"/>
          </p:nvPr>
        </p:nvSpPr>
        <p:spPr>
          <a:ln/>
        </p:spPr>
        <p:txBody>
          <a:bodyPr/>
          <a:lstStyle/>
          <a:p>
            <a:endParaRPr lang="en-US"/>
          </a:p>
        </p:txBody>
      </p:sp>
      <p:sp>
        <p:nvSpPr>
          <p:cNvPr id="47107" name="Notes Placeholder 2">
            <a:extLst>
              <a:ext uri="{FF2B5EF4-FFF2-40B4-BE49-F238E27FC236}">
                <a16:creationId xmlns:a16="http://schemas.microsoft.com/office/drawing/2014/main" id="{1D34EF52-61C4-E41A-1E75-8DB0221AC2B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br>
              <a:rPr lang="en-US" altLang="en-US"/>
            </a:br>
            <a:br>
              <a:rPr lang="en-US" altLang="en-US" b="1"/>
            </a:br>
            <a:br>
              <a:rPr lang="en-US" altLang="en-US"/>
            </a:br>
            <a:br>
              <a:rPr lang="en-US" altLang="en-US" b="1"/>
            </a:br>
            <a:endParaRPr lang="en-US" altLang="en-US"/>
          </a:p>
        </p:txBody>
      </p:sp>
      <p:sp>
        <p:nvSpPr>
          <p:cNvPr id="47108" name="Slide Number Placeholder 3">
            <a:extLst>
              <a:ext uri="{FF2B5EF4-FFF2-40B4-BE49-F238E27FC236}">
                <a16:creationId xmlns:a16="http://schemas.microsoft.com/office/drawing/2014/main" id="{4DDAF27F-B53C-361A-25F5-F0C0BF32D0D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188F5FF5-7770-4167-A959-693ACBBC54E2}" type="slidenum">
              <a:rPr lang="en-US" altLang="en-US" sz="1200"/>
              <a:pPr/>
              <a:t>44</a:t>
            </a:fld>
            <a:endParaRPr lang="en-US" altLang="en-US" sz="1200"/>
          </a:p>
        </p:txBody>
      </p:sp>
    </p:spTree>
    <p:extLst>
      <p:ext uri="{BB962C8B-B14F-4D97-AF65-F5344CB8AC3E}">
        <p14:creationId xmlns:p14="http://schemas.microsoft.com/office/powerpoint/2010/main" val="15144389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0B0E5FD8-3EB2-F21F-A1A2-4B3BC24C04A7}"/>
              </a:ext>
            </a:extLst>
          </p:cNvPr>
          <p:cNvSpPr>
            <a:spLocks noGrp="1" noRot="1" noChangeAspect="1" noChangeArrowheads="1" noTextEdit="1"/>
          </p:cNvSpPr>
          <p:nvPr>
            <p:ph type="sldImg"/>
          </p:nvPr>
        </p:nvSpPr>
        <p:spPr>
          <a:ln/>
        </p:spPr>
        <p:txBody>
          <a:bodyPr/>
          <a:lstStyle/>
          <a:p>
            <a:endParaRPr lang="en-US"/>
          </a:p>
        </p:txBody>
      </p:sp>
      <p:sp>
        <p:nvSpPr>
          <p:cNvPr id="53251" name="Notes Placeholder 2">
            <a:extLst>
              <a:ext uri="{FF2B5EF4-FFF2-40B4-BE49-F238E27FC236}">
                <a16:creationId xmlns:a16="http://schemas.microsoft.com/office/drawing/2014/main" id="{BA77AFAB-5DA2-CCCC-16AD-E5B98A8C1F2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3252" name="Slide Number Placeholder 3">
            <a:extLst>
              <a:ext uri="{FF2B5EF4-FFF2-40B4-BE49-F238E27FC236}">
                <a16:creationId xmlns:a16="http://schemas.microsoft.com/office/drawing/2014/main" id="{3099D52F-79C2-9CAA-72B0-A4E4B6FB8272}"/>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D9CAED27-9BA0-4231-A61C-D2D17D7EE844}" type="slidenum">
              <a:rPr lang="en-US" altLang="en-US" sz="1200"/>
              <a:pPr/>
              <a:t>45</a:t>
            </a:fld>
            <a:endParaRPr lang="en-US" alt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A701A37-4413-A0BC-EDA6-91BC277EA761}"/>
              </a:ext>
            </a:extLst>
          </p:cNvPr>
          <p:cNvSpPr>
            <a:spLocks noGrp="1" noRot="1" noChangeAspect="1" noChangeArrowheads="1" noTextEdit="1"/>
          </p:cNvSpPr>
          <p:nvPr>
            <p:ph type="sldImg"/>
          </p:nvPr>
        </p:nvSpPr>
        <p:spPr>
          <a:ln/>
        </p:spPr>
        <p:txBody>
          <a:bodyPr/>
          <a:lstStyle/>
          <a:p>
            <a:endParaRPr lang="en-US"/>
          </a:p>
        </p:txBody>
      </p:sp>
      <p:sp>
        <p:nvSpPr>
          <p:cNvPr id="69635" name="Notes Placeholder 2">
            <a:extLst>
              <a:ext uri="{FF2B5EF4-FFF2-40B4-BE49-F238E27FC236}">
                <a16:creationId xmlns:a16="http://schemas.microsoft.com/office/drawing/2014/main" id="{F53FFAED-FECF-D7AF-27F3-DBD8B22C972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9636" name="Slide Number Placeholder 3">
            <a:extLst>
              <a:ext uri="{FF2B5EF4-FFF2-40B4-BE49-F238E27FC236}">
                <a16:creationId xmlns:a16="http://schemas.microsoft.com/office/drawing/2014/main" id="{23D014D0-284B-6D37-5634-7A600F3D1E0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41EEB331-1A0A-4DD1-BD3D-8C6F178A08B7}" type="slidenum">
              <a:rPr lang="en-US" altLang="en-US" sz="1200">
                <a:solidFill>
                  <a:srgbClr val="000000"/>
                </a:solidFill>
              </a:rPr>
              <a:pPr/>
              <a:t>46</a:t>
            </a:fld>
            <a:endParaRPr lang="en-US" altLang="en-US" sz="1200">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E66F612A-01E2-9734-B461-FE6DB476ABAB}"/>
              </a:ext>
            </a:extLst>
          </p:cNvPr>
          <p:cNvSpPr>
            <a:spLocks noGrp="1" noRot="1" noChangeAspect="1" noChangeArrowheads="1" noTextEdit="1"/>
          </p:cNvSpPr>
          <p:nvPr>
            <p:ph type="sldImg"/>
          </p:nvPr>
        </p:nvSpPr>
        <p:spPr>
          <a:ln/>
        </p:spPr>
        <p:txBody>
          <a:bodyPr/>
          <a:lstStyle/>
          <a:p>
            <a:endParaRPr lang="en-US"/>
          </a:p>
        </p:txBody>
      </p:sp>
      <p:sp>
        <p:nvSpPr>
          <p:cNvPr id="71683" name="Notes Placeholder 2">
            <a:extLst>
              <a:ext uri="{FF2B5EF4-FFF2-40B4-BE49-F238E27FC236}">
                <a16:creationId xmlns:a16="http://schemas.microsoft.com/office/drawing/2014/main" id="{24AF636E-9A2B-D0FD-5C7C-B608FB506C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71684" name="Slide Number Placeholder 3">
            <a:extLst>
              <a:ext uri="{FF2B5EF4-FFF2-40B4-BE49-F238E27FC236}">
                <a16:creationId xmlns:a16="http://schemas.microsoft.com/office/drawing/2014/main" id="{F5DBA61A-3DF4-1606-FB16-29811414219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9232">
              <a:defRPr sz="3200">
                <a:solidFill>
                  <a:schemeClr val="tx1"/>
                </a:solidFill>
                <a:latin typeface="Times New Roman" panose="02020603050405020304" pitchFamily="18" charset="0"/>
              </a:defRPr>
            </a:lvl1pPr>
            <a:lvl2pPr marL="739886" indent="-283225" defTabSz="929232">
              <a:defRPr sz="3200">
                <a:solidFill>
                  <a:schemeClr val="tx1"/>
                </a:solidFill>
                <a:latin typeface="Times New Roman" panose="02020603050405020304" pitchFamily="18" charset="0"/>
              </a:defRPr>
            </a:lvl2pPr>
            <a:lvl3pPr marL="1140856" indent="-225943" defTabSz="929232">
              <a:defRPr sz="3200">
                <a:solidFill>
                  <a:schemeClr val="tx1"/>
                </a:solidFill>
                <a:latin typeface="Times New Roman" panose="02020603050405020304" pitchFamily="18" charset="0"/>
              </a:defRPr>
            </a:lvl3pPr>
            <a:lvl4pPr marL="1597516" indent="-225943" defTabSz="929232">
              <a:defRPr sz="3200">
                <a:solidFill>
                  <a:schemeClr val="tx1"/>
                </a:solidFill>
                <a:latin typeface="Times New Roman" panose="02020603050405020304" pitchFamily="18" charset="0"/>
              </a:defRPr>
            </a:lvl4pPr>
            <a:lvl5pPr marL="2054177" indent="-225943" defTabSz="929232">
              <a:defRPr sz="3200">
                <a:solidFill>
                  <a:schemeClr val="tx1"/>
                </a:solidFill>
                <a:latin typeface="Times New Roman" panose="02020603050405020304" pitchFamily="18" charset="0"/>
              </a:defRPr>
            </a:lvl5pPr>
            <a:lvl6pPr marL="2512428" indent="-225943" defTabSz="929232" eaLnBrk="0" fontAlgn="base" hangingPunct="0">
              <a:spcBef>
                <a:spcPct val="0"/>
              </a:spcBef>
              <a:spcAft>
                <a:spcPct val="0"/>
              </a:spcAft>
              <a:defRPr sz="3200">
                <a:solidFill>
                  <a:schemeClr val="tx1"/>
                </a:solidFill>
                <a:latin typeface="Times New Roman" panose="02020603050405020304" pitchFamily="18" charset="0"/>
              </a:defRPr>
            </a:lvl6pPr>
            <a:lvl7pPr marL="2970680" indent="-225943" defTabSz="929232" eaLnBrk="0" fontAlgn="base" hangingPunct="0">
              <a:spcBef>
                <a:spcPct val="0"/>
              </a:spcBef>
              <a:spcAft>
                <a:spcPct val="0"/>
              </a:spcAft>
              <a:defRPr sz="3200">
                <a:solidFill>
                  <a:schemeClr val="tx1"/>
                </a:solidFill>
                <a:latin typeface="Times New Roman" panose="02020603050405020304" pitchFamily="18" charset="0"/>
              </a:defRPr>
            </a:lvl7pPr>
            <a:lvl8pPr marL="3428931" indent="-225943" defTabSz="929232" eaLnBrk="0" fontAlgn="base" hangingPunct="0">
              <a:spcBef>
                <a:spcPct val="0"/>
              </a:spcBef>
              <a:spcAft>
                <a:spcPct val="0"/>
              </a:spcAft>
              <a:defRPr sz="3200">
                <a:solidFill>
                  <a:schemeClr val="tx1"/>
                </a:solidFill>
                <a:latin typeface="Times New Roman" panose="02020603050405020304" pitchFamily="18" charset="0"/>
              </a:defRPr>
            </a:lvl8pPr>
            <a:lvl9pPr marL="3887183" indent="-225943" defTabSz="929232" eaLnBrk="0" fontAlgn="base" hangingPunct="0">
              <a:spcBef>
                <a:spcPct val="0"/>
              </a:spcBef>
              <a:spcAft>
                <a:spcPct val="0"/>
              </a:spcAft>
              <a:defRPr sz="3200">
                <a:solidFill>
                  <a:schemeClr val="tx1"/>
                </a:solidFill>
                <a:latin typeface="Times New Roman" panose="02020603050405020304" pitchFamily="18" charset="0"/>
              </a:defRPr>
            </a:lvl9pPr>
          </a:lstStyle>
          <a:p>
            <a:fld id="{706C14B7-8D86-45EF-9474-DC39341A8E07}" type="slidenum">
              <a:rPr lang="en-US" altLang="en-US" sz="1200"/>
              <a:pPr/>
              <a:t>47</a:t>
            </a:fld>
            <a:endParaRPr lang="en-US"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5E9DB8D5-CECC-0B06-B81E-6B53A7254435}"/>
              </a:ext>
            </a:extLst>
          </p:cNvPr>
          <p:cNvSpPr>
            <a:spLocks noGrp="1" noRot="1" noChangeAspect="1" noChangeArrowheads="1" noTextEdit="1"/>
          </p:cNvSpPr>
          <p:nvPr>
            <p:ph type="sldImg"/>
          </p:nvPr>
        </p:nvSpPr>
        <p:spPr>
          <a:ln/>
        </p:spPr>
        <p:txBody>
          <a:bodyPr/>
          <a:lstStyle/>
          <a:p>
            <a:endParaRPr lang="en-US"/>
          </a:p>
        </p:txBody>
      </p:sp>
      <p:sp>
        <p:nvSpPr>
          <p:cNvPr id="20483" name="Notes Placeholder 2">
            <a:extLst>
              <a:ext uri="{FF2B5EF4-FFF2-40B4-BE49-F238E27FC236}">
                <a16:creationId xmlns:a16="http://schemas.microsoft.com/office/drawing/2014/main" id="{FED8FF99-5F86-4C9B-E847-0BD8F06253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0484" name="Slide Number Placeholder 3">
            <a:extLst>
              <a:ext uri="{FF2B5EF4-FFF2-40B4-BE49-F238E27FC236}">
                <a16:creationId xmlns:a16="http://schemas.microsoft.com/office/drawing/2014/main" id="{9B4B3A9C-9FA8-268D-D57C-3880BB1135B7}"/>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F62B590A-6741-4109-A171-7DE2A9F7EC43}" type="slidenum">
              <a:rPr lang="en-US" altLang="en-US" sz="1200"/>
              <a:pPr/>
              <a:t>48</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55E97E2-FFC0-8EF6-EC83-16ABE62E5861}"/>
              </a:ext>
            </a:extLst>
          </p:cNvPr>
          <p:cNvSpPr>
            <a:spLocks noGrp="1" noRot="1" noChangeAspect="1" noChangeArrowheads="1" noTextEdit="1"/>
          </p:cNvSpPr>
          <p:nvPr>
            <p:ph type="sldImg"/>
          </p:nvPr>
        </p:nvSpPr>
        <p:spPr>
          <a:ln/>
        </p:spPr>
        <p:txBody>
          <a:bodyPr/>
          <a:lstStyle/>
          <a:p>
            <a:endParaRPr lang="en-US"/>
          </a:p>
        </p:txBody>
      </p:sp>
      <p:sp>
        <p:nvSpPr>
          <p:cNvPr id="22531" name="Notes Placeholder 2">
            <a:extLst>
              <a:ext uri="{FF2B5EF4-FFF2-40B4-BE49-F238E27FC236}">
                <a16:creationId xmlns:a16="http://schemas.microsoft.com/office/drawing/2014/main" id="{644A1E4B-311D-1031-5E4B-AE6EDBC2A1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6F3D43E5-8EB4-AC30-B935-EA1FD41DFA8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8B41DE00-8B72-4F76-A49E-3B8F0E6A4AF1}" type="slidenum">
              <a:rPr lang="en-US" altLang="en-US" sz="1200"/>
              <a:pPr/>
              <a:t>49</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F076B9AF-450B-7D67-64C2-6A2C29AB176D}"/>
              </a:ext>
            </a:extLst>
          </p:cNvPr>
          <p:cNvSpPr>
            <a:spLocks noGrp="1" noRot="1" noChangeAspect="1" noChangeArrowheads="1" noTextEdit="1"/>
          </p:cNvSpPr>
          <p:nvPr>
            <p:ph type="sldImg"/>
          </p:nvPr>
        </p:nvSpPr>
        <p:spPr>
          <a:ln/>
        </p:spPr>
        <p:txBody>
          <a:bodyPr/>
          <a:lstStyle/>
          <a:p>
            <a:endParaRPr lang="en-US"/>
          </a:p>
        </p:txBody>
      </p:sp>
      <p:sp>
        <p:nvSpPr>
          <p:cNvPr id="24579" name="Notes Placeholder 2">
            <a:extLst>
              <a:ext uri="{FF2B5EF4-FFF2-40B4-BE49-F238E27FC236}">
                <a16:creationId xmlns:a16="http://schemas.microsoft.com/office/drawing/2014/main" id="{3A588A8D-2CCE-E0DC-642F-3E459A3AAC0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FC1FF735-FC87-002C-4779-5B00E5FD558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C18E19D7-0941-4D0F-9621-0AB83EB9088F}" type="slidenum">
              <a:rPr lang="en-US" altLang="en-US" sz="1200"/>
              <a:pPr/>
              <a:t>50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0A634BB-F3F4-9484-751B-85A8F807D54A}"/>
              </a:ext>
            </a:extLst>
          </p:cNvPr>
          <p:cNvSpPr>
            <a:spLocks noGrp="1" noRot="1" noChangeAspect="1" noChangeArrowheads="1" noTextEdit="1"/>
          </p:cNvSpPr>
          <p:nvPr>
            <p:ph type="sldImg"/>
          </p:nvPr>
        </p:nvSpPr>
        <p:spPr>
          <a:ln/>
        </p:spPr>
        <p:txBody>
          <a:bodyPr/>
          <a:lstStyle/>
          <a:p>
            <a:endParaRPr lang="en-US"/>
          </a:p>
        </p:txBody>
      </p:sp>
      <p:sp>
        <p:nvSpPr>
          <p:cNvPr id="22531" name="Notes Placeholder 2">
            <a:extLst>
              <a:ext uri="{FF2B5EF4-FFF2-40B4-BE49-F238E27FC236}">
                <a16:creationId xmlns:a16="http://schemas.microsoft.com/office/drawing/2014/main" id="{C1132F40-812B-7C0D-2FEF-819285AA661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897CB70D-5E5E-D786-E9BB-B02DCCE0A04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DD741C7D-5D9F-4EE2-B568-711AC3CC69B9}" type="slidenum">
              <a:rPr lang="en-US" altLang="en-US" sz="1200">
                <a:solidFill>
                  <a:srgbClr val="000000"/>
                </a:solidFill>
              </a:rPr>
              <a:pPr/>
              <a:t>4</a:t>
            </a:fld>
            <a:endParaRPr lang="en-US" altLang="en-US" sz="1200">
              <a:solidFill>
                <a:srgbClr val="000000"/>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459A267F-6A4B-B3AF-F8EE-AAAAA768E479}"/>
              </a:ext>
            </a:extLst>
          </p:cNvPr>
          <p:cNvSpPr>
            <a:spLocks noGrp="1" noRot="1" noChangeAspect="1" noChangeArrowheads="1" noTextEdit="1"/>
          </p:cNvSpPr>
          <p:nvPr>
            <p:ph type="sldImg"/>
          </p:nvPr>
        </p:nvSpPr>
        <p:spPr>
          <a:ln/>
        </p:spPr>
        <p:txBody>
          <a:bodyPr/>
          <a:lstStyle/>
          <a:p>
            <a:endParaRPr lang="en-US"/>
          </a:p>
        </p:txBody>
      </p:sp>
      <p:sp>
        <p:nvSpPr>
          <p:cNvPr id="26627" name="Notes Placeholder 2">
            <a:extLst>
              <a:ext uri="{FF2B5EF4-FFF2-40B4-BE49-F238E27FC236}">
                <a16:creationId xmlns:a16="http://schemas.microsoft.com/office/drawing/2014/main" id="{B1C63EAF-1563-5D29-8CAC-9D5A65FBFBC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6628" name="Slide Number Placeholder 3">
            <a:extLst>
              <a:ext uri="{FF2B5EF4-FFF2-40B4-BE49-F238E27FC236}">
                <a16:creationId xmlns:a16="http://schemas.microsoft.com/office/drawing/2014/main" id="{0A4C1B84-844A-DDD8-FEDF-31CC9DC91E0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AB0B998C-B31B-40AB-837F-5F83F40CF0AA}" type="slidenum">
              <a:rPr lang="en-US" altLang="en-US" sz="1200"/>
              <a:pPr/>
              <a:t>51</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440DFEB9-D227-9FF6-0B04-042FDFD432C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AD976CD4-51F1-46E6-B96F-178075A7CF99}" type="slidenum">
              <a:rPr lang="en-US" altLang="en-US" sz="1200"/>
              <a:pPr/>
              <a:t>52</a:t>
            </a:fld>
            <a:endParaRPr lang="en-US" altLang="en-US" sz="1200"/>
          </a:p>
        </p:txBody>
      </p:sp>
      <p:sp>
        <p:nvSpPr>
          <p:cNvPr id="28675" name="Rectangle 1026">
            <a:extLst>
              <a:ext uri="{FF2B5EF4-FFF2-40B4-BE49-F238E27FC236}">
                <a16:creationId xmlns:a16="http://schemas.microsoft.com/office/drawing/2014/main" id="{650C57E2-74DD-1638-368F-3F3C69CD1756}"/>
              </a:ext>
            </a:extLst>
          </p:cNvPr>
          <p:cNvSpPr>
            <a:spLocks noGrp="1" noRot="1" noChangeAspect="1" noChangeArrowheads="1" noTextEdit="1"/>
          </p:cNvSpPr>
          <p:nvPr>
            <p:ph type="sldImg"/>
          </p:nvPr>
        </p:nvSpPr>
        <p:spPr>
          <a:ln/>
        </p:spPr>
        <p:txBody>
          <a:bodyPr/>
          <a:lstStyle/>
          <a:p>
            <a:endParaRPr lang="en-US"/>
          </a:p>
        </p:txBody>
      </p:sp>
      <p:sp>
        <p:nvSpPr>
          <p:cNvPr id="28676" name="Rectangle 1027">
            <a:extLst>
              <a:ext uri="{FF2B5EF4-FFF2-40B4-BE49-F238E27FC236}">
                <a16:creationId xmlns:a16="http://schemas.microsoft.com/office/drawing/2014/main" id="{23821B82-CB9A-E1D7-5714-30368DB74C9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742BD0B4-B714-EEAB-316C-EFEADB59958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FD86F98A-91B7-477D-B782-F2CFB03738C2}" type="slidenum">
              <a:rPr lang="en-US" altLang="en-US" sz="1200"/>
              <a:pPr/>
              <a:t>61</a:t>
            </a:fld>
            <a:endParaRPr lang="en-US" altLang="en-US" sz="1200"/>
          </a:p>
        </p:txBody>
      </p:sp>
      <p:sp>
        <p:nvSpPr>
          <p:cNvPr id="38915" name="Rectangle 1026">
            <a:extLst>
              <a:ext uri="{FF2B5EF4-FFF2-40B4-BE49-F238E27FC236}">
                <a16:creationId xmlns:a16="http://schemas.microsoft.com/office/drawing/2014/main" id="{E1DA981B-3C11-97FA-80C0-6F07EC0F0764}"/>
              </a:ext>
            </a:extLst>
          </p:cNvPr>
          <p:cNvSpPr>
            <a:spLocks noGrp="1" noRot="1" noChangeAspect="1" noChangeArrowheads="1" noTextEdit="1"/>
          </p:cNvSpPr>
          <p:nvPr>
            <p:ph type="sldImg"/>
          </p:nvPr>
        </p:nvSpPr>
        <p:spPr>
          <a:ln/>
        </p:spPr>
        <p:txBody>
          <a:bodyPr/>
          <a:lstStyle/>
          <a:p>
            <a:endParaRPr lang="en-US"/>
          </a:p>
        </p:txBody>
      </p:sp>
      <p:sp>
        <p:nvSpPr>
          <p:cNvPr id="38916" name="Rectangle 1027">
            <a:extLst>
              <a:ext uri="{FF2B5EF4-FFF2-40B4-BE49-F238E27FC236}">
                <a16:creationId xmlns:a16="http://schemas.microsoft.com/office/drawing/2014/main" id="{7EFFB3C6-317F-19EA-96AC-D0FF2603D07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228DBB8-9ED6-55FB-B94A-0763A15B2B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6066C777-2254-43CD-862E-7954544F09CB}" type="slidenum">
              <a:rPr lang="en-US" altLang="en-US" sz="1200"/>
              <a:pPr/>
              <a:t>63</a:t>
            </a:fld>
            <a:endParaRPr lang="en-US" altLang="en-US" sz="1200"/>
          </a:p>
        </p:txBody>
      </p:sp>
      <p:sp>
        <p:nvSpPr>
          <p:cNvPr id="41987" name="Rectangle 2">
            <a:extLst>
              <a:ext uri="{FF2B5EF4-FFF2-40B4-BE49-F238E27FC236}">
                <a16:creationId xmlns:a16="http://schemas.microsoft.com/office/drawing/2014/main" id="{1A81783C-BFC2-951D-3006-178A95C36B09}"/>
              </a:ext>
            </a:extLst>
          </p:cNvPr>
          <p:cNvSpPr>
            <a:spLocks noGrp="1" noRot="1" noChangeAspect="1" noChangeArrowheads="1" noTextEdit="1"/>
          </p:cNvSpPr>
          <p:nvPr>
            <p:ph type="sldImg"/>
          </p:nvPr>
        </p:nvSpPr>
        <p:spPr>
          <a:ln/>
        </p:spPr>
        <p:txBody>
          <a:bodyPr/>
          <a:lstStyle/>
          <a:p>
            <a:endParaRPr lang="en-US"/>
          </a:p>
        </p:txBody>
      </p:sp>
      <p:sp>
        <p:nvSpPr>
          <p:cNvPr id="41988" name="Rectangle 3">
            <a:extLst>
              <a:ext uri="{FF2B5EF4-FFF2-40B4-BE49-F238E27FC236}">
                <a16:creationId xmlns:a16="http://schemas.microsoft.com/office/drawing/2014/main" id="{0714BBF1-893A-1CAA-6E48-F6DD99DC17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t>Categorically excluded activities minimally affect the environment.</a:t>
            </a:r>
          </a:p>
          <a:p>
            <a:br>
              <a:rPr lang="en-US" altLang="en-US"/>
            </a:br>
            <a:r>
              <a:rPr lang="en-US" altLang="en-US"/>
              <a:t>Replacing like with like</a:t>
            </a:r>
          </a:p>
          <a:p>
            <a:r>
              <a:rPr lang="en-US" altLang="en-US"/>
              <a:t>A statutory checklist, floodplain management, and historic clearance is required.</a:t>
            </a:r>
          </a:p>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7AF40838-65A1-460D-7F43-6255C9F40BE1}"/>
              </a:ext>
            </a:extLst>
          </p:cNvPr>
          <p:cNvSpPr>
            <a:spLocks noGrp="1" noRot="1" noChangeAspect="1" noChangeArrowheads="1" noTextEdit="1"/>
          </p:cNvSpPr>
          <p:nvPr>
            <p:ph type="sldImg"/>
          </p:nvPr>
        </p:nvSpPr>
        <p:spPr>
          <a:ln/>
        </p:spPr>
        <p:txBody>
          <a:bodyPr/>
          <a:lstStyle/>
          <a:p>
            <a:endParaRPr lang="en-US"/>
          </a:p>
        </p:txBody>
      </p:sp>
      <p:sp>
        <p:nvSpPr>
          <p:cNvPr id="44035" name="Notes Placeholder 2">
            <a:extLst>
              <a:ext uri="{FF2B5EF4-FFF2-40B4-BE49-F238E27FC236}">
                <a16:creationId xmlns:a16="http://schemas.microsoft.com/office/drawing/2014/main" id="{0A4CE27E-75F0-3576-16CD-77D39D6A9FB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4036" name="Slide Number Placeholder 3">
            <a:extLst>
              <a:ext uri="{FF2B5EF4-FFF2-40B4-BE49-F238E27FC236}">
                <a16:creationId xmlns:a16="http://schemas.microsoft.com/office/drawing/2014/main" id="{78DCDC0A-66BD-A48C-6843-49345DFAB0B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D95DA7EA-FBD3-4C0C-B84C-4ED40F77801E}" type="slidenum">
              <a:rPr lang="en-US" altLang="en-US" sz="1200">
                <a:solidFill>
                  <a:srgbClr val="000000"/>
                </a:solidFill>
              </a:rPr>
              <a:pPr/>
              <a:t>64</a:t>
            </a:fld>
            <a:endParaRPr lang="en-US" altLang="en-US" sz="1200">
              <a:solidFill>
                <a:srgbClr val="000000"/>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392F4D69-35FD-C50F-E7A6-458068A50D7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2DF71A54-CC82-415C-9493-93E60FB450FE}" type="slidenum">
              <a:rPr lang="en-US" altLang="en-US" sz="1200">
                <a:solidFill>
                  <a:srgbClr val="000000"/>
                </a:solidFill>
              </a:rPr>
              <a:pPr/>
              <a:t>65</a:t>
            </a:fld>
            <a:endParaRPr lang="en-US" altLang="en-US" sz="1200">
              <a:solidFill>
                <a:srgbClr val="000000"/>
              </a:solidFill>
            </a:endParaRPr>
          </a:p>
        </p:txBody>
      </p:sp>
      <p:sp>
        <p:nvSpPr>
          <p:cNvPr id="46083" name="Rectangle 2">
            <a:extLst>
              <a:ext uri="{FF2B5EF4-FFF2-40B4-BE49-F238E27FC236}">
                <a16:creationId xmlns:a16="http://schemas.microsoft.com/office/drawing/2014/main" id="{047CBAB5-65F8-449E-93C3-1F9D1F340318}"/>
              </a:ext>
            </a:extLst>
          </p:cNvPr>
          <p:cNvSpPr>
            <a:spLocks noGrp="1" noRot="1" noChangeAspect="1" noChangeArrowheads="1" noTextEdit="1"/>
          </p:cNvSpPr>
          <p:nvPr>
            <p:ph type="sldImg"/>
          </p:nvPr>
        </p:nvSpPr>
        <p:spPr>
          <a:ln/>
        </p:spPr>
        <p:txBody>
          <a:bodyPr/>
          <a:lstStyle/>
          <a:p>
            <a:endParaRPr lang="en-US"/>
          </a:p>
        </p:txBody>
      </p:sp>
      <p:sp>
        <p:nvSpPr>
          <p:cNvPr id="46084" name="Rectangle 3">
            <a:extLst>
              <a:ext uri="{FF2B5EF4-FFF2-40B4-BE49-F238E27FC236}">
                <a16:creationId xmlns:a16="http://schemas.microsoft.com/office/drawing/2014/main" id="{7D790002-5671-56F8-8AEF-029E28EE2E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31032417-672E-D50A-E939-F8751BB2D409}"/>
              </a:ext>
            </a:extLst>
          </p:cNvPr>
          <p:cNvSpPr>
            <a:spLocks noGrp="1" noRot="1" noChangeAspect="1" noChangeArrowheads="1" noTextEdit="1"/>
          </p:cNvSpPr>
          <p:nvPr>
            <p:ph type="sldImg"/>
          </p:nvPr>
        </p:nvSpPr>
        <p:spPr>
          <a:ln/>
        </p:spPr>
        <p:txBody>
          <a:bodyPr/>
          <a:lstStyle/>
          <a:p>
            <a:endParaRPr lang="en-US"/>
          </a:p>
        </p:txBody>
      </p:sp>
      <p:sp>
        <p:nvSpPr>
          <p:cNvPr id="48131" name="Notes Placeholder 2">
            <a:extLst>
              <a:ext uri="{FF2B5EF4-FFF2-40B4-BE49-F238E27FC236}">
                <a16:creationId xmlns:a16="http://schemas.microsoft.com/office/drawing/2014/main" id="{A5FAF00B-25F5-7102-A0DD-D672F30346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48132" name="Slide Number Placeholder 3">
            <a:extLst>
              <a:ext uri="{FF2B5EF4-FFF2-40B4-BE49-F238E27FC236}">
                <a16:creationId xmlns:a16="http://schemas.microsoft.com/office/drawing/2014/main" id="{CF87361F-0170-8960-3639-0A1FEA071AE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3F10229F-0F5C-47EE-9840-AD8BE9E72CA0}" type="slidenum">
              <a:rPr lang="en-US" altLang="en-US" sz="1200">
                <a:solidFill>
                  <a:srgbClr val="000000"/>
                </a:solidFill>
              </a:rPr>
              <a:pPr/>
              <a:t>66</a:t>
            </a:fld>
            <a:endParaRPr lang="en-US" altLang="en-US" sz="1200">
              <a:solidFill>
                <a:srgbClr val="000000"/>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52B52397-BC4B-0A7D-6104-E35ED5AFDFA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C56B9B39-9D3D-4F97-A46D-1716EC215568}" type="slidenum">
              <a:rPr lang="en-US" altLang="en-US" sz="1200"/>
              <a:pPr/>
              <a:t>67</a:t>
            </a:fld>
            <a:endParaRPr lang="en-US" altLang="en-US" sz="1200"/>
          </a:p>
        </p:txBody>
      </p:sp>
      <p:sp>
        <p:nvSpPr>
          <p:cNvPr id="50179" name="Rectangle 2">
            <a:extLst>
              <a:ext uri="{FF2B5EF4-FFF2-40B4-BE49-F238E27FC236}">
                <a16:creationId xmlns:a16="http://schemas.microsoft.com/office/drawing/2014/main" id="{E68C49DE-7D00-E64D-2FC9-3E021CBA7D0E}"/>
              </a:ext>
            </a:extLst>
          </p:cNvPr>
          <p:cNvSpPr>
            <a:spLocks noGrp="1" noRot="1" noChangeAspect="1" noChangeArrowheads="1" noTextEdit="1"/>
          </p:cNvSpPr>
          <p:nvPr>
            <p:ph type="sldImg"/>
          </p:nvPr>
        </p:nvSpPr>
        <p:spPr>
          <a:ln/>
        </p:spPr>
        <p:txBody>
          <a:bodyPr/>
          <a:lstStyle/>
          <a:p>
            <a:endParaRPr lang="en-US"/>
          </a:p>
        </p:txBody>
      </p:sp>
      <p:sp>
        <p:nvSpPr>
          <p:cNvPr id="50180" name="Rectangle 3">
            <a:extLst>
              <a:ext uri="{FF2B5EF4-FFF2-40B4-BE49-F238E27FC236}">
                <a16:creationId xmlns:a16="http://schemas.microsoft.com/office/drawing/2014/main" id="{C6321F15-7D9A-EF5D-2CB1-5CF240B928A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C10C632-BB4B-AECF-1DB4-D87648312012}"/>
              </a:ext>
            </a:extLst>
          </p:cNvPr>
          <p:cNvSpPr>
            <a:spLocks noGrp="1" noRot="1" noChangeAspect="1" noChangeArrowheads="1" noTextEdit="1"/>
          </p:cNvSpPr>
          <p:nvPr>
            <p:ph type="sldImg"/>
          </p:nvPr>
        </p:nvSpPr>
        <p:spPr>
          <a:ln/>
        </p:spPr>
        <p:txBody>
          <a:bodyPr/>
          <a:lstStyle/>
          <a:p>
            <a:endParaRPr lang="en-US"/>
          </a:p>
        </p:txBody>
      </p:sp>
      <p:sp>
        <p:nvSpPr>
          <p:cNvPr id="53251" name="Notes Placeholder 2">
            <a:extLst>
              <a:ext uri="{FF2B5EF4-FFF2-40B4-BE49-F238E27FC236}">
                <a16:creationId xmlns:a16="http://schemas.microsoft.com/office/drawing/2014/main" id="{86B9DE5B-66FB-9F21-1461-35B740C110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3252" name="Slide Number Placeholder 3">
            <a:extLst>
              <a:ext uri="{FF2B5EF4-FFF2-40B4-BE49-F238E27FC236}">
                <a16:creationId xmlns:a16="http://schemas.microsoft.com/office/drawing/2014/main" id="{4785A921-981B-3FC2-0E42-9696C706D16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7D0739D3-542F-4F83-BDE9-593981C1C6E6}" type="slidenum">
              <a:rPr lang="en-US" altLang="en-US" sz="1200"/>
              <a:pPr/>
              <a:t>69</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54BEF0D8-B54F-25E0-0AD2-D84C3E7B614A}"/>
              </a:ext>
            </a:extLst>
          </p:cNvPr>
          <p:cNvSpPr>
            <a:spLocks noGrp="1" noRot="1" noChangeAspect="1" noChangeArrowheads="1" noTextEdit="1"/>
          </p:cNvSpPr>
          <p:nvPr>
            <p:ph type="sldImg"/>
          </p:nvPr>
        </p:nvSpPr>
        <p:spPr>
          <a:ln/>
        </p:spPr>
        <p:txBody>
          <a:bodyPr/>
          <a:lstStyle/>
          <a:p>
            <a:endParaRPr lang="en-US"/>
          </a:p>
        </p:txBody>
      </p:sp>
      <p:sp>
        <p:nvSpPr>
          <p:cNvPr id="55299" name="Notes Placeholder 2">
            <a:extLst>
              <a:ext uri="{FF2B5EF4-FFF2-40B4-BE49-F238E27FC236}">
                <a16:creationId xmlns:a16="http://schemas.microsoft.com/office/drawing/2014/main" id="{AB6A6248-1743-CE3F-046C-6F6CA74EA1B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5300" name="Slide Number Placeholder 3">
            <a:extLst>
              <a:ext uri="{FF2B5EF4-FFF2-40B4-BE49-F238E27FC236}">
                <a16:creationId xmlns:a16="http://schemas.microsoft.com/office/drawing/2014/main" id="{418C9789-A094-AB5E-EBD7-B9FCAA28493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7A3AF595-47F8-4110-93C9-431C05D1008A}" type="slidenum">
              <a:rPr lang="en-US" altLang="en-US" sz="1200"/>
              <a:pPr/>
              <a:t>70</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369148-53A3-8FD2-6990-30418AEC1B86}"/>
            </a:ext>
          </a:extLst>
        </p:cNvPr>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DEED3E9-8E2C-5723-CF14-EF6BDB44F242}"/>
              </a:ext>
            </a:extLst>
          </p:cNvPr>
          <p:cNvSpPr>
            <a:spLocks noGrp="1" noRot="1" noChangeAspect="1" noChangeArrowheads="1" noTextEdit="1"/>
          </p:cNvSpPr>
          <p:nvPr>
            <p:ph type="sldImg"/>
          </p:nvPr>
        </p:nvSpPr>
        <p:spPr>
          <a:ln/>
        </p:spPr>
        <p:txBody>
          <a:bodyPr/>
          <a:lstStyle/>
          <a:p>
            <a:endParaRPr lang="en-US"/>
          </a:p>
        </p:txBody>
      </p:sp>
      <p:sp>
        <p:nvSpPr>
          <p:cNvPr id="22531" name="Notes Placeholder 2">
            <a:extLst>
              <a:ext uri="{FF2B5EF4-FFF2-40B4-BE49-F238E27FC236}">
                <a16:creationId xmlns:a16="http://schemas.microsoft.com/office/drawing/2014/main" id="{21D57B1A-6E8B-DA96-853F-A5486E39523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2532" name="Slide Number Placeholder 3">
            <a:extLst>
              <a:ext uri="{FF2B5EF4-FFF2-40B4-BE49-F238E27FC236}">
                <a16:creationId xmlns:a16="http://schemas.microsoft.com/office/drawing/2014/main" id="{420CB6AD-2B3A-C802-0AEB-EDC884851625}"/>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DD741C7D-5D9F-4EE2-B568-711AC3CC69B9}" type="slidenum">
              <a:rPr lang="en-US" altLang="en-US" sz="1200">
                <a:solidFill>
                  <a:srgbClr val="000000"/>
                </a:solidFill>
              </a:rPr>
              <a:pPr/>
              <a:t>5</a:t>
            </a:fld>
            <a:endParaRPr lang="en-US" altLang="en-US" sz="1200">
              <a:solidFill>
                <a:srgbClr val="000000"/>
              </a:solidFill>
            </a:endParaRPr>
          </a:p>
        </p:txBody>
      </p:sp>
    </p:spTree>
    <p:extLst>
      <p:ext uri="{BB962C8B-B14F-4D97-AF65-F5344CB8AC3E}">
        <p14:creationId xmlns:p14="http://schemas.microsoft.com/office/powerpoint/2010/main" val="2089060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28B26DEA-10D1-B0F2-A86F-91401CE28F20}"/>
              </a:ext>
            </a:extLst>
          </p:cNvPr>
          <p:cNvSpPr>
            <a:spLocks noGrp="1" noRot="1" noChangeAspect="1" noChangeArrowheads="1" noTextEdit="1"/>
          </p:cNvSpPr>
          <p:nvPr>
            <p:ph type="sldImg"/>
          </p:nvPr>
        </p:nvSpPr>
        <p:spPr>
          <a:ln/>
        </p:spPr>
        <p:txBody>
          <a:bodyPr/>
          <a:lstStyle/>
          <a:p>
            <a:endParaRPr lang="en-US"/>
          </a:p>
        </p:txBody>
      </p:sp>
      <p:sp>
        <p:nvSpPr>
          <p:cNvPr id="57347" name="Notes Placeholder 2">
            <a:extLst>
              <a:ext uri="{FF2B5EF4-FFF2-40B4-BE49-F238E27FC236}">
                <a16:creationId xmlns:a16="http://schemas.microsoft.com/office/drawing/2014/main" id="{AD708320-4405-12A7-1FAC-679C360A06D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7348" name="Slide Number Placeholder 3">
            <a:extLst>
              <a:ext uri="{FF2B5EF4-FFF2-40B4-BE49-F238E27FC236}">
                <a16:creationId xmlns:a16="http://schemas.microsoft.com/office/drawing/2014/main" id="{3176E2E2-8C35-1D08-DA66-DAA81BDE8E6E}"/>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434325F8-203B-41C6-8120-35CE7E11B294}" type="slidenum">
              <a:rPr lang="en-US" altLang="en-US" sz="1200"/>
              <a:pPr/>
              <a:t>71</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E2DFA-4ECC-386C-6474-AB643940F922}"/>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78BC2D52-E4E3-7F88-7A1F-3624C04C638B}"/>
              </a:ext>
            </a:extLst>
          </p:cNvPr>
          <p:cNvSpPr>
            <a:spLocks noGrp="1" noRot="1" noChangeAspect="1" noChangeArrowheads="1" noTextEdit="1"/>
          </p:cNvSpPr>
          <p:nvPr>
            <p:ph type="sldImg"/>
          </p:nvPr>
        </p:nvSpPr>
        <p:spPr>
          <a:ln/>
        </p:spPr>
        <p:txBody>
          <a:bodyPr/>
          <a:lstStyle/>
          <a:p>
            <a:endParaRPr lang="en-US"/>
          </a:p>
        </p:txBody>
      </p:sp>
      <p:sp>
        <p:nvSpPr>
          <p:cNvPr id="57347" name="Notes Placeholder 2">
            <a:extLst>
              <a:ext uri="{FF2B5EF4-FFF2-40B4-BE49-F238E27FC236}">
                <a16:creationId xmlns:a16="http://schemas.microsoft.com/office/drawing/2014/main" id="{F2B291EB-F1B5-E345-98C7-3E5F13206A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7348" name="Slide Number Placeholder 3">
            <a:extLst>
              <a:ext uri="{FF2B5EF4-FFF2-40B4-BE49-F238E27FC236}">
                <a16:creationId xmlns:a16="http://schemas.microsoft.com/office/drawing/2014/main" id="{8040415C-9145-7C7E-222D-52DBE3C7D88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434325F8-203B-41C6-8120-35CE7E11B294}" type="slidenum">
              <a:rPr lang="en-US" altLang="en-US" sz="1200"/>
              <a:pPr/>
              <a:t>72</a:t>
            </a:fld>
            <a:endParaRPr lang="en-US" altLang="en-US" sz="1200"/>
          </a:p>
        </p:txBody>
      </p:sp>
    </p:spTree>
    <p:extLst>
      <p:ext uri="{BB962C8B-B14F-4D97-AF65-F5344CB8AC3E}">
        <p14:creationId xmlns:p14="http://schemas.microsoft.com/office/powerpoint/2010/main" val="2899893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58597-BB55-F36E-3AD5-ACC7B0D92F75}"/>
            </a:ext>
          </a:extLst>
        </p:cNvPr>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12D86303-F512-74CF-FC23-04A3BAC3D228}"/>
              </a:ext>
            </a:extLst>
          </p:cNvPr>
          <p:cNvSpPr>
            <a:spLocks noGrp="1" noRot="1" noChangeAspect="1" noChangeArrowheads="1" noTextEdit="1"/>
          </p:cNvSpPr>
          <p:nvPr>
            <p:ph type="sldImg"/>
          </p:nvPr>
        </p:nvSpPr>
        <p:spPr>
          <a:ln/>
        </p:spPr>
        <p:txBody>
          <a:bodyPr/>
          <a:lstStyle/>
          <a:p>
            <a:endParaRPr lang="en-US"/>
          </a:p>
        </p:txBody>
      </p:sp>
      <p:sp>
        <p:nvSpPr>
          <p:cNvPr id="69635" name="Notes Placeholder 2">
            <a:extLst>
              <a:ext uri="{FF2B5EF4-FFF2-40B4-BE49-F238E27FC236}">
                <a16:creationId xmlns:a16="http://schemas.microsoft.com/office/drawing/2014/main" id="{6CDB7C10-5C12-6FC6-F40E-ED78521C948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9636" name="Slide Number Placeholder 3">
            <a:extLst>
              <a:ext uri="{FF2B5EF4-FFF2-40B4-BE49-F238E27FC236}">
                <a16:creationId xmlns:a16="http://schemas.microsoft.com/office/drawing/2014/main" id="{C5B3D7D6-86BC-38C5-1D82-67F2C667359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41EEB331-1A0A-4DD1-BD3D-8C6F178A08B7}" type="slidenum">
              <a:rPr lang="en-US" altLang="en-US" sz="1200">
                <a:solidFill>
                  <a:srgbClr val="000000"/>
                </a:solidFill>
              </a:rPr>
              <a:pPr/>
              <a:t>73</a:t>
            </a:fld>
            <a:endParaRPr lang="en-US" altLang="en-US" sz="1200">
              <a:solidFill>
                <a:srgbClr val="000000"/>
              </a:solidFill>
            </a:endParaRPr>
          </a:p>
        </p:txBody>
      </p:sp>
    </p:spTree>
    <p:extLst>
      <p:ext uri="{BB962C8B-B14F-4D97-AF65-F5344CB8AC3E}">
        <p14:creationId xmlns:p14="http://schemas.microsoft.com/office/powerpoint/2010/main" val="15485523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3C68BEB-15C6-11BE-1CE8-55B07671B363}"/>
              </a:ext>
            </a:extLst>
          </p:cNvPr>
          <p:cNvSpPr>
            <a:spLocks noGrp="1" noRot="1" noChangeAspect="1" noChangeArrowheads="1" noTextEdit="1"/>
          </p:cNvSpPr>
          <p:nvPr>
            <p:ph type="sldImg"/>
          </p:nvPr>
        </p:nvSpPr>
        <p:spPr>
          <a:ln/>
        </p:spPr>
        <p:txBody>
          <a:bodyPr/>
          <a:lstStyle/>
          <a:p>
            <a:endParaRPr lang="en-US"/>
          </a:p>
        </p:txBody>
      </p:sp>
      <p:sp>
        <p:nvSpPr>
          <p:cNvPr id="110595" name="Notes Placeholder 2">
            <a:extLst>
              <a:ext uri="{FF2B5EF4-FFF2-40B4-BE49-F238E27FC236}">
                <a16:creationId xmlns:a16="http://schemas.microsoft.com/office/drawing/2014/main" id="{8CE33960-E385-0175-E46F-F615480D31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10596" name="Slide Number Placeholder 3">
            <a:extLst>
              <a:ext uri="{FF2B5EF4-FFF2-40B4-BE49-F238E27FC236}">
                <a16:creationId xmlns:a16="http://schemas.microsoft.com/office/drawing/2014/main" id="{2EDABF84-A738-5A72-13D1-53AE4AEBF03D}"/>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9232">
              <a:defRPr sz="3200">
                <a:solidFill>
                  <a:schemeClr val="tx1"/>
                </a:solidFill>
                <a:latin typeface="Times New Roman" panose="02020603050405020304" pitchFamily="18" charset="0"/>
              </a:defRPr>
            </a:lvl1pPr>
            <a:lvl2pPr marL="739886" indent="-283225" defTabSz="929232">
              <a:defRPr sz="3200">
                <a:solidFill>
                  <a:schemeClr val="tx1"/>
                </a:solidFill>
                <a:latin typeface="Times New Roman" panose="02020603050405020304" pitchFamily="18" charset="0"/>
              </a:defRPr>
            </a:lvl2pPr>
            <a:lvl3pPr marL="1140856" indent="-225943" defTabSz="929232">
              <a:defRPr sz="3200">
                <a:solidFill>
                  <a:schemeClr val="tx1"/>
                </a:solidFill>
                <a:latin typeface="Times New Roman" panose="02020603050405020304" pitchFamily="18" charset="0"/>
              </a:defRPr>
            </a:lvl3pPr>
            <a:lvl4pPr marL="1597516" indent="-225943" defTabSz="929232">
              <a:defRPr sz="3200">
                <a:solidFill>
                  <a:schemeClr val="tx1"/>
                </a:solidFill>
                <a:latin typeface="Times New Roman" panose="02020603050405020304" pitchFamily="18" charset="0"/>
              </a:defRPr>
            </a:lvl4pPr>
            <a:lvl5pPr marL="2054177" indent="-225943" defTabSz="929232">
              <a:defRPr sz="3200">
                <a:solidFill>
                  <a:schemeClr val="tx1"/>
                </a:solidFill>
                <a:latin typeface="Times New Roman" panose="02020603050405020304" pitchFamily="18" charset="0"/>
              </a:defRPr>
            </a:lvl5pPr>
            <a:lvl6pPr marL="2512428" indent="-225943" defTabSz="929232" eaLnBrk="0" fontAlgn="base" hangingPunct="0">
              <a:spcBef>
                <a:spcPct val="0"/>
              </a:spcBef>
              <a:spcAft>
                <a:spcPct val="0"/>
              </a:spcAft>
              <a:defRPr sz="3200">
                <a:solidFill>
                  <a:schemeClr val="tx1"/>
                </a:solidFill>
                <a:latin typeface="Times New Roman" panose="02020603050405020304" pitchFamily="18" charset="0"/>
              </a:defRPr>
            </a:lvl6pPr>
            <a:lvl7pPr marL="2970680" indent="-225943" defTabSz="929232" eaLnBrk="0" fontAlgn="base" hangingPunct="0">
              <a:spcBef>
                <a:spcPct val="0"/>
              </a:spcBef>
              <a:spcAft>
                <a:spcPct val="0"/>
              </a:spcAft>
              <a:defRPr sz="3200">
                <a:solidFill>
                  <a:schemeClr val="tx1"/>
                </a:solidFill>
                <a:latin typeface="Times New Roman" panose="02020603050405020304" pitchFamily="18" charset="0"/>
              </a:defRPr>
            </a:lvl7pPr>
            <a:lvl8pPr marL="3428931" indent="-225943" defTabSz="929232" eaLnBrk="0" fontAlgn="base" hangingPunct="0">
              <a:spcBef>
                <a:spcPct val="0"/>
              </a:spcBef>
              <a:spcAft>
                <a:spcPct val="0"/>
              </a:spcAft>
              <a:defRPr sz="3200">
                <a:solidFill>
                  <a:schemeClr val="tx1"/>
                </a:solidFill>
                <a:latin typeface="Times New Roman" panose="02020603050405020304" pitchFamily="18" charset="0"/>
              </a:defRPr>
            </a:lvl8pPr>
            <a:lvl9pPr marL="3887183" indent="-225943" defTabSz="929232" eaLnBrk="0" fontAlgn="base" hangingPunct="0">
              <a:spcBef>
                <a:spcPct val="0"/>
              </a:spcBef>
              <a:spcAft>
                <a:spcPct val="0"/>
              </a:spcAft>
              <a:defRPr sz="3200">
                <a:solidFill>
                  <a:schemeClr val="tx1"/>
                </a:solidFill>
                <a:latin typeface="Times New Roman" panose="02020603050405020304" pitchFamily="18" charset="0"/>
              </a:defRPr>
            </a:lvl9pPr>
          </a:lstStyle>
          <a:p>
            <a:fld id="{BA274786-373F-444C-A370-6A27A4798B70}" type="slidenum">
              <a:rPr lang="en-US" altLang="en-US" sz="1200">
                <a:solidFill>
                  <a:srgbClr val="000000"/>
                </a:solidFill>
              </a:rPr>
              <a:pPr/>
              <a:t>74</a:t>
            </a:fld>
            <a:endParaRPr lang="en-US" altLang="en-US" sz="1200">
              <a:solidFill>
                <a:srgbClr val="000000"/>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7B2E4C7B-949E-9843-270E-BED9A64B4332}"/>
              </a:ext>
            </a:extLst>
          </p:cNvPr>
          <p:cNvSpPr>
            <a:spLocks noGrp="1" noRot="1" noChangeAspect="1" noChangeArrowheads="1" noTextEdit="1"/>
          </p:cNvSpPr>
          <p:nvPr>
            <p:ph type="sldImg"/>
          </p:nvPr>
        </p:nvSpPr>
        <p:spPr>
          <a:ln/>
        </p:spPr>
        <p:txBody>
          <a:bodyPr/>
          <a:lstStyle/>
          <a:p>
            <a:endParaRPr lang="en-US"/>
          </a:p>
        </p:txBody>
      </p:sp>
      <p:sp>
        <p:nvSpPr>
          <p:cNvPr id="130051" name="Notes Placeholder 2">
            <a:extLst>
              <a:ext uri="{FF2B5EF4-FFF2-40B4-BE49-F238E27FC236}">
                <a16:creationId xmlns:a16="http://schemas.microsoft.com/office/drawing/2014/main" id="{D980E473-27D1-395D-5589-5870A2D3075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0052" name="Slide Number Placeholder 3">
            <a:extLst>
              <a:ext uri="{FF2B5EF4-FFF2-40B4-BE49-F238E27FC236}">
                <a16:creationId xmlns:a16="http://schemas.microsoft.com/office/drawing/2014/main" id="{952E2109-30ED-33D2-CA1E-F467A67B94E4}"/>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9232">
              <a:defRPr sz="3200">
                <a:solidFill>
                  <a:schemeClr val="tx1"/>
                </a:solidFill>
                <a:latin typeface="Times New Roman" panose="02020603050405020304" pitchFamily="18" charset="0"/>
              </a:defRPr>
            </a:lvl1pPr>
            <a:lvl2pPr marL="739886" indent="-283225" defTabSz="929232">
              <a:defRPr sz="3200">
                <a:solidFill>
                  <a:schemeClr val="tx1"/>
                </a:solidFill>
                <a:latin typeface="Times New Roman" panose="02020603050405020304" pitchFamily="18" charset="0"/>
              </a:defRPr>
            </a:lvl2pPr>
            <a:lvl3pPr marL="1140856" indent="-225943" defTabSz="929232">
              <a:defRPr sz="3200">
                <a:solidFill>
                  <a:schemeClr val="tx1"/>
                </a:solidFill>
                <a:latin typeface="Times New Roman" panose="02020603050405020304" pitchFamily="18" charset="0"/>
              </a:defRPr>
            </a:lvl3pPr>
            <a:lvl4pPr marL="1597516" indent="-225943" defTabSz="929232">
              <a:defRPr sz="3200">
                <a:solidFill>
                  <a:schemeClr val="tx1"/>
                </a:solidFill>
                <a:latin typeface="Times New Roman" panose="02020603050405020304" pitchFamily="18" charset="0"/>
              </a:defRPr>
            </a:lvl4pPr>
            <a:lvl5pPr marL="2054177" indent="-225943" defTabSz="929232">
              <a:defRPr sz="3200">
                <a:solidFill>
                  <a:schemeClr val="tx1"/>
                </a:solidFill>
                <a:latin typeface="Times New Roman" panose="02020603050405020304" pitchFamily="18" charset="0"/>
              </a:defRPr>
            </a:lvl5pPr>
            <a:lvl6pPr marL="2512428" indent="-225943" defTabSz="929232" eaLnBrk="0" fontAlgn="base" hangingPunct="0">
              <a:spcBef>
                <a:spcPct val="0"/>
              </a:spcBef>
              <a:spcAft>
                <a:spcPct val="0"/>
              </a:spcAft>
              <a:defRPr sz="3200">
                <a:solidFill>
                  <a:schemeClr val="tx1"/>
                </a:solidFill>
                <a:latin typeface="Times New Roman" panose="02020603050405020304" pitchFamily="18" charset="0"/>
              </a:defRPr>
            </a:lvl6pPr>
            <a:lvl7pPr marL="2970680" indent="-225943" defTabSz="929232" eaLnBrk="0" fontAlgn="base" hangingPunct="0">
              <a:spcBef>
                <a:spcPct val="0"/>
              </a:spcBef>
              <a:spcAft>
                <a:spcPct val="0"/>
              </a:spcAft>
              <a:defRPr sz="3200">
                <a:solidFill>
                  <a:schemeClr val="tx1"/>
                </a:solidFill>
                <a:latin typeface="Times New Roman" panose="02020603050405020304" pitchFamily="18" charset="0"/>
              </a:defRPr>
            </a:lvl7pPr>
            <a:lvl8pPr marL="3428931" indent="-225943" defTabSz="929232" eaLnBrk="0" fontAlgn="base" hangingPunct="0">
              <a:spcBef>
                <a:spcPct val="0"/>
              </a:spcBef>
              <a:spcAft>
                <a:spcPct val="0"/>
              </a:spcAft>
              <a:defRPr sz="3200">
                <a:solidFill>
                  <a:schemeClr val="tx1"/>
                </a:solidFill>
                <a:latin typeface="Times New Roman" panose="02020603050405020304" pitchFamily="18" charset="0"/>
              </a:defRPr>
            </a:lvl8pPr>
            <a:lvl9pPr marL="3887183" indent="-225943" defTabSz="929232" eaLnBrk="0" fontAlgn="base" hangingPunct="0">
              <a:spcBef>
                <a:spcPct val="0"/>
              </a:spcBef>
              <a:spcAft>
                <a:spcPct val="0"/>
              </a:spcAft>
              <a:defRPr sz="3200">
                <a:solidFill>
                  <a:schemeClr val="tx1"/>
                </a:solidFill>
                <a:latin typeface="Times New Roman" panose="02020603050405020304" pitchFamily="18" charset="0"/>
              </a:defRPr>
            </a:lvl9pPr>
          </a:lstStyle>
          <a:p>
            <a:fld id="{B3FBEFC9-76F0-4136-B775-B99BEF501112}" type="slidenum">
              <a:rPr lang="en-US" altLang="en-US" sz="1200"/>
              <a:pPr/>
              <a:t>84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CF31C86B-2E56-08CE-8944-9BB91601FF45}"/>
              </a:ext>
            </a:extLst>
          </p:cNvPr>
          <p:cNvSpPr>
            <a:spLocks noGrp="1" noRot="1" noChangeAspect="1" noChangeArrowheads="1" noTextEdit="1"/>
          </p:cNvSpPr>
          <p:nvPr>
            <p:ph type="sldImg"/>
          </p:nvPr>
        </p:nvSpPr>
        <p:spPr>
          <a:ln/>
        </p:spPr>
        <p:txBody>
          <a:bodyPr/>
          <a:lstStyle/>
          <a:p>
            <a:endParaRPr lang="en-US"/>
          </a:p>
        </p:txBody>
      </p:sp>
      <p:sp>
        <p:nvSpPr>
          <p:cNvPr id="132099" name="Notes Placeholder 2">
            <a:extLst>
              <a:ext uri="{FF2B5EF4-FFF2-40B4-BE49-F238E27FC236}">
                <a16:creationId xmlns:a16="http://schemas.microsoft.com/office/drawing/2014/main" id="{BB229B54-8177-99DD-E746-E58C3D24A36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2100" name="Slide Number Placeholder 3">
            <a:extLst>
              <a:ext uri="{FF2B5EF4-FFF2-40B4-BE49-F238E27FC236}">
                <a16:creationId xmlns:a16="http://schemas.microsoft.com/office/drawing/2014/main" id="{8A9D14D0-2E1A-ED5C-73B7-FF375A5B903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9232">
              <a:defRPr sz="3200">
                <a:solidFill>
                  <a:schemeClr val="tx1"/>
                </a:solidFill>
                <a:latin typeface="Times New Roman" panose="02020603050405020304" pitchFamily="18" charset="0"/>
              </a:defRPr>
            </a:lvl1pPr>
            <a:lvl2pPr marL="739886" indent="-283225" defTabSz="929232">
              <a:defRPr sz="3200">
                <a:solidFill>
                  <a:schemeClr val="tx1"/>
                </a:solidFill>
                <a:latin typeface="Times New Roman" panose="02020603050405020304" pitchFamily="18" charset="0"/>
              </a:defRPr>
            </a:lvl2pPr>
            <a:lvl3pPr marL="1140856" indent="-225943" defTabSz="929232">
              <a:defRPr sz="3200">
                <a:solidFill>
                  <a:schemeClr val="tx1"/>
                </a:solidFill>
                <a:latin typeface="Times New Roman" panose="02020603050405020304" pitchFamily="18" charset="0"/>
              </a:defRPr>
            </a:lvl3pPr>
            <a:lvl4pPr marL="1597516" indent="-225943" defTabSz="929232">
              <a:defRPr sz="3200">
                <a:solidFill>
                  <a:schemeClr val="tx1"/>
                </a:solidFill>
                <a:latin typeface="Times New Roman" panose="02020603050405020304" pitchFamily="18" charset="0"/>
              </a:defRPr>
            </a:lvl4pPr>
            <a:lvl5pPr marL="2054177" indent="-225943" defTabSz="929232">
              <a:defRPr sz="3200">
                <a:solidFill>
                  <a:schemeClr val="tx1"/>
                </a:solidFill>
                <a:latin typeface="Times New Roman" panose="02020603050405020304" pitchFamily="18" charset="0"/>
              </a:defRPr>
            </a:lvl5pPr>
            <a:lvl6pPr marL="2512428" indent="-225943" defTabSz="929232" eaLnBrk="0" fontAlgn="base" hangingPunct="0">
              <a:spcBef>
                <a:spcPct val="0"/>
              </a:spcBef>
              <a:spcAft>
                <a:spcPct val="0"/>
              </a:spcAft>
              <a:defRPr sz="3200">
                <a:solidFill>
                  <a:schemeClr val="tx1"/>
                </a:solidFill>
                <a:latin typeface="Times New Roman" panose="02020603050405020304" pitchFamily="18" charset="0"/>
              </a:defRPr>
            </a:lvl6pPr>
            <a:lvl7pPr marL="2970680" indent="-225943" defTabSz="929232" eaLnBrk="0" fontAlgn="base" hangingPunct="0">
              <a:spcBef>
                <a:spcPct val="0"/>
              </a:spcBef>
              <a:spcAft>
                <a:spcPct val="0"/>
              </a:spcAft>
              <a:defRPr sz="3200">
                <a:solidFill>
                  <a:schemeClr val="tx1"/>
                </a:solidFill>
                <a:latin typeface="Times New Roman" panose="02020603050405020304" pitchFamily="18" charset="0"/>
              </a:defRPr>
            </a:lvl7pPr>
            <a:lvl8pPr marL="3428931" indent="-225943" defTabSz="929232" eaLnBrk="0" fontAlgn="base" hangingPunct="0">
              <a:spcBef>
                <a:spcPct val="0"/>
              </a:spcBef>
              <a:spcAft>
                <a:spcPct val="0"/>
              </a:spcAft>
              <a:defRPr sz="3200">
                <a:solidFill>
                  <a:schemeClr val="tx1"/>
                </a:solidFill>
                <a:latin typeface="Times New Roman" panose="02020603050405020304" pitchFamily="18" charset="0"/>
              </a:defRPr>
            </a:lvl8pPr>
            <a:lvl9pPr marL="3887183" indent="-225943" defTabSz="929232" eaLnBrk="0" fontAlgn="base" hangingPunct="0">
              <a:spcBef>
                <a:spcPct val="0"/>
              </a:spcBef>
              <a:spcAft>
                <a:spcPct val="0"/>
              </a:spcAft>
              <a:defRPr sz="3200">
                <a:solidFill>
                  <a:schemeClr val="tx1"/>
                </a:solidFill>
                <a:latin typeface="Times New Roman" panose="02020603050405020304" pitchFamily="18" charset="0"/>
              </a:defRPr>
            </a:lvl9pPr>
          </a:lstStyle>
          <a:p>
            <a:fld id="{D179E6E5-CFAA-410C-9768-B368B7FD4FEF}" type="slidenum">
              <a:rPr lang="en-US" altLang="en-US" sz="1200"/>
              <a:pPr/>
              <a:t>85</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4C7A9286-C303-1DD2-74B4-E671B7202807}"/>
              </a:ext>
            </a:extLst>
          </p:cNvPr>
          <p:cNvSpPr>
            <a:spLocks noGrp="1" noRot="1" noChangeAspect="1" noChangeArrowheads="1" noTextEdit="1"/>
          </p:cNvSpPr>
          <p:nvPr>
            <p:ph type="sldImg"/>
          </p:nvPr>
        </p:nvSpPr>
        <p:spPr>
          <a:ln/>
        </p:spPr>
        <p:txBody>
          <a:bodyPr/>
          <a:lstStyle/>
          <a:p>
            <a:endParaRPr lang="en-US"/>
          </a:p>
        </p:txBody>
      </p:sp>
      <p:sp>
        <p:nvSpPr>
          <p:cNvPr id="134147" name="Notes Placeholder 2">
            <a:extLst>
              <a:ext uri="{FF2B5EF4-FFF2-40B4-BE49-F238E27FC236}">
                <a16:creationId xmlns:a16="http://schemas.microsoft.com/office/drawing/2014/main" id="{E39AA582-13C5-FFA0-D913-B89D39EAF70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4148" name="Slide Number Placeholder 3">
            <a:extLst>
              <a:ext uri="{FF2B5EF4-FFF2-40B4-BE49-F238E27FC236}">
                <a16:creationId xmlns:a16="http://schemas.microsoft.com/office/drawing/2014/main" id="{09EFC466-7038-F4B1-72A6-2A130B01D92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9232">
              <a:defRPr sz="3200">
                <a:solidFill>
                  <a:schemeClr val="tx1"/>
                </a:solidFill>
                <a:latin typeface="Times New Roman" panose="02020603050405020304" pitchFamily="18" charset="0"/>
              </a:defRPr>
            </a:lvl1pPr>
            <a:lvl2pPr marL="739886" indent="-283225" defTabSz="929232">
              <a:defRPr sz="3200">
                <a:solidFill>
                  <a:schemeClr val="tx1"/>
                </a:solidFill>
                <a:latin typeface="Times New Roman" panose="02020603050405020304" pitchFamily="18" charset="0"/>
              </a:defRPr>
            </a:lvl2pPr>
            <a:lvl3pPr marL="1140856" indent="-225943" defTabSz="929232">
              <a:defRPr sz="3200">
                <a:solidFill>
                  <a:schemeClr val="tx1"/>
                </a:solidFill>
                <a:latin typeface="Times New Roman" panose="02020603050405020304" pitchFamily="18" charset="0"/>
              </a:defRPr>
            </a:lvl3pPr>
            <a:lvl4pPr marL="1597516" indent="-225943" defTabSz="929232">
              <a:defRPr sz="3200">
                <a:solidFill>
                  <a:schemeClr val="tx1"/>
                </a:solidFill>
                <a:latin typeface="Times New Roman" panose="02020603050405020304" pitchFamily="18" charset="0"/>
              </a:defRPr>
            </a:lvl4pPr>
            <a:lvl5pPr marL="2054177" indent="-225943" defTabSz="929232">
              <a:defRPr sz="3200">
                <a:solidFill>
                  <a:schemeClr val="tx1"/>
                </a:solidFill>
                <a:latin typeface="Times New Roman" panose="02020603050405020304" pitchFamily="18" charset="0"/>
              </a:defRPr>
            </a:lvl5pPr>
            <a:lvl6pPr marL="2512428" indent="-225943" defTabSz="929232" eaLnBrk="0" fontAlgn="base" hangingPunct="0">
              <a:spcBef>
                <a:spcPct val="0"/>
              </a:spcBef>
              <a:spcAft>
                <a:spcPct val="0"/>
              </a:spcAft>
              <a:defRPr sz="3200">
                <a:solidFill>
                  <a:schemeClr val="tx1"/>
                </a:solidFill>
                <a:latin typeface="Times New Roman" panose="02020603050405020304" pitchFamily="18" charset="0"/>
              </a:defRPr>
            </a:lvl6pPr>
            <a:lvl7pPr marL="2970680" indent="-225943" defTabSz="929232" eaLnBrk="0" fontAlgn="base" hangingPunct="0">
              <a:spcBef>
                <a:spcPct val="0"/>
              </a:spcBef>
              <a:spcAft>
                <a:spcPct val="0"/>
              </a:spcAft>
              <a:defRPr sz="3200">
                <a:solidFill>
                  <a:schemeClr val="tx1"/>
                </a:solidFill>
                <a:latin typeface="Times New Roman" panose="02020603050405020304" pitchFamily="18" charset="0"/>
              </a:defRPr>
            </a:lvl7pPr>
            <a:lvl8pPr marL="3428931" indent="-225943" defTabSz="929232" eaLnBrk="0" fontAlgn="base" hangingPunct="0">
              <a:spcBef>
                <a:spcPct val="0"/>
              </a:spcBef>
              <a:spcAft>
                <a:spcPct val="0"/>
              </a:spcAft>
              <a:defRPr sz="3200">
                <a:solidFill>
                  <a:schemeClr val="tx1"/>
                </a:solidFill>
                <a:latin typeface="Times New Roman" panose="02020603050405020304" pitchFamily="18" charset="0"/>
              </a:defRPr>
            </a:lvl8pPr>
            <a:lvl9pPr marL="3887183" indent="-225943" defTabSz="929232" eaLnBrk="0" fontAlgn="base" hangingPunct="0">
              <a:spcBef>
                <a:spcPct val="0"/>
              </a:spcBef>
              <a:spcAft>
                <a:spcPct val="0"/>
              </a:spcAft>
              <a:defRPr sz="3200">
                <a:solidFill>
                  <a:schemeClr val="tx1"/>
                </a:solidFill>
                <a:latin typeface="Times New Roman" panose="02020603050405020304" pitchFamily="18" charset="0"/>
              </a:defRPr>
            </a:lvl9pPr>
          </a:lstStyle>
          <a:p>
            <a:fld id="{7E195138-AC2E-4336-82A4-F4B70C7F1169}" type="slidenum">
              <a:rPr lang="en-US" altLang="en-US" sz="1200"/>
              <a:pPr/>
              <a:t>86</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8F89CACA-A075-07FD-D7C1-2B775742BD05}"/>
              </a:ext>
            </a:extLst>
          </p:cNvPr>
          <p:cNvSpPr>
            <a:spLocks noGrp="1" noRot="1" noChangeAspect="1" noChangeArrowheads="1" noTextEdit="1"/>
          </p:cNvSpPr>
          <p:nvPr>
            <p:ph type="sldImg"/>
          </p:nvPr>
        </p:nvSpPr>
        <p:spPr>
          <a:ln/>
        </p:spPr>
        <p:txBody>
          <a:bodyPr/>
          <a:lstStyle/>
          <a:p>
            <a:endParaRPr lang="en-US"/>
          </a:p>
        </p:txBody>
      </p:sp>
      <p:sp>
        <p:nvSpPr>
          <p:cNvPr id="136195" name="Notes Placeholder 2">
            <a:extLst>
              <a:ext uri="{FF2B5EF4-FFF2-40B4-BE49-F238E27FC236}">
                <a16:creationId xmlns:a16="http://schemas.microsoft.com/office/drawing/2014/main" id="{59BC837F-E46B-2192-7532-C76833B92D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136196" name="Slide Number Placeholder 3">
            <a:extLst>
              <a:ext uri="{FF2B5EF4-FFF2-40B4-BE49-F238E27FC236}">
                <a16:creationId xmlns:a16="http://schemas.microsoft.com/office/drawing/2014/main" id="{1AAF09B0-DAE8-FD83-2530-25ECBEBB71C3}"/>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9232">
              <a:defRPr sz="3200">
                <a:solidFill>
                  <a:schemeClr val="tx1"/>
                </a:solidFill>
                <a:latin typeface="Times New Roman" panose="02020603050405020304" pitchFamily="18" charset="0"/>
              </a:defRPr>
            </a:lvl1pPr>
            <a:lvl2pPr marL="739886" indent="-283225" defTabSz="929232">
              <a:defRPr sz="3200">
                <a:solidFill>
                  <a:schemeClr val="tx1"/>
                </a:solidFill>
                <a:latin typeface="Times New Roman" panose="02020603050405020304" pitchFamily="18" charset="0"/>
              </a:defRPr>
            </a:lvl2pPr>
            <a:lvl3pPr marL="1140856" indent="-225943" defTabSz="929232">
              <a:defRPr sz="3200">
                <a:solidFill>
                  <a:schemeClr val="tx1"/>
                </a:solidFill>
                <a:latin typeface="Times New Roman" panose="02020603050405020304" pitchFamily="18" charset="0"/>
              </a:defRPr>
            </a:lvl3pPr>
            <a:lvl4pPr marL="1597516" indent="-225943" defTabSz="929232">
              <a:defRPr sz="3200">
                <a:solidFill>
                  <a:schemeClr val="tx1"/>
                </a:solidFill>
                <a:latin typeface="Times New Roman" panose="02020603050405020304" pitchFamily="18" charset="0"/>
              </a:defRPr>
            </a:lvl4pPr>
            <a:lvl5pPr marL="2054177" indent="-225943" defTabSz="929232">
              <a:defRPr sz="3200">
                <a:solidFill>
                  <a:schemeClr val="tx1"/>
                </a:solidFill>
                <a:latin typeface="Times New Roman" panose="02020603050405020304" pitchFamily="18" charset="0"/>
              </a:defRPr>
            </a:lvl5pPr>
            <a:lvl6pPr marL="2512428" indent="-225943" defTabSz="929232" eaLnBrk="0" fontAlgn="base" hangingPunct="0">
              <a:spcBef>
                <a:spcPct val="0"/>
              </a:spcBef>
              <a:spcAft>
                <a:spcPct val="0"/>
              </a:spcAft>
              <a:defRPr sz="3200">
                <a:solidFill>
                  <a:schemeClr val="tx1"/>
                </a:solidFill>
                <a:latin typeface="Times New Roman" panose="02020603050405020304" pitchFamily="18" charset="0"/>
              </a:defRPr>
            </a:lvl6pPr>
            <a:lvl7pPr marL="2970680" indent="-225943" defTabSz="929232" eaLnBrk="0" fontAlgn="base" hangingPunct="0">
              <a:spcBef>
                <a:spcPct val="0"/>
              </a:spcBef>
              <a:spcAft>
                <a:spcPct val="0"/>
              </a:spcAft>
              <a:defRPr sz="3200">
                <a:solidFill>
                  <a:schemeClr val="tx1"/>
                </a:solidFill>
                <a:latin typeface="Times New Roman" panose="02020603050405020304" pitchFamily="18" charset="0"/>
              </a:defRPr>
            </a:lvl7pPr>
            <a:lvl8pPr marL="3428931" indent="-225943" defTabSz="929232" eaLnBrk="0" fontAlgn="base" hangingPunct="0">
              <a:spcBef>
                <a:spcPct val="0"/>
              </a:spcBef>
              <a:spcAft>
                <a:spcPct val="0"/>
              </a:spcAft>
              <a:defRPr sz="3200">
                <a:solidFill>
                  <a:schemeClr val="tx1"/>
                </a:solidFill>
                <a:latin typeface="Times New Roman" panose="02020603050405020304" pitchFamily="18" charset="0"/>
              </a:defRPr>
            </a:lvl8pPr>
            <a:lvl9pPr marL="3887183" indent="-225943" defTabSz="929232" eaLnBrk="0" fontAlgn="base" hangingPunct="0">
              <a:spcBef>
                <a:spcPct val="0"/>
              </a:spcBef>
              <a:spcAft>
                <a:spcPct val="0"/>
              </a:spcAft>
              <a:defRPr sz="3200">
                <a:solidFill>
                  <a:schemeClr val="tx1"/>
                </a:solidFill>
                <a:latin typeface="Times New Roman" panose="02020603050405020304" pitchFamily="18" charset="0"/>
              </a:defRPr>
            </a:lvl9pPr>
          </a:lstStyle>
          <a:p>
            <a:fld id="{9B1E73D3-E43A-40F6-8067-EBAF2CF86D87}" type="slidenum">
              <a:rPr lang="en-US" altLang="en-US" sz="1200"/>
              <a:pPr/>
              <a:t>87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0BC46-44D4-4047-B2DB-0C7E96B1D312}"/>
            </a:ext>
          </a:extLst>
        </p:cNvPr>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5003AB1-3BCE-9D8F-385A-1C61B7FF281D}"/>
              </a:ext>
            </a:extLst>
          </p:cNvPr>
          <p:cNvSpPr>
            <a:spLocks noGrp="1" noRot="1" noChangeAspect="1" noChangeArrowheads="1" noTextEdit="1"/>
          </p:cNvSpPr>
          <p:nvPr>
            <p:ph type="sldImg"/>
          </p:nvPr>
        </p:nvSpPr>
        <p:spPr>
          <a:ln/>
        </p:spPr>
        <p:txBody>
          <a:bodyPr/>
          <a:lstStyle/>
          <a:p>
            <a:endParaRPr lang="en-US"/>
          </a:p>
        </p:txBody>
      </p:sp>
      <p:sp>
        <p:nvSpPr>
          <p:cNvPr id="57347" name="Notes Placeholder 2">
            <a:extLst>
              <a:ext uri="{FF2B5EF4-FFF2-40B4-BE49-F238E27FC236}">
                <a16:creationId xmlns:a16="http://schemas.microsoft.com/office/drawing/2014/main" id="{895451EA-B9C7-0DCA-99C9-4B6B0EB1486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7348" name="Slide Number Placeholder 3">
            <a:extLst>
              <a:ext uri="{FF2B5EF4-FFF2-40B4-BE49-F238E27FC236}">
                <a16:creationId xmlns:a16="http://schemas.microsoft.com/office/drawing/2014/main" id="{801E1705-0873-CFC3-52F3-41FE46689D78}"/>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30824">
              <a:defRPr sz="3200">
                <a:solidFill>
                  <a:schemeClr val="tx1"/>
                </a:solidFill>
                <a:latin typeface="Times New Roman" panose="02020603050405020304" pitchFamily="18" charset="0"/>
              </a:defRPr>
            </a:lvl1pPr>
            <a:lvl2pPr marL="741476" indent="-283225" defTabSz="930824">
              <a:defRPr sz="3200">
                <a:solidFill>
                  <a:schemeClr val="tx1"/>
                </a:solidFill>
                <a:latin typeface="Times New Roman" panose="02020603050405020304" pitchFamily="18" charset="0"/>
              </a:defRPr>
            </a:lvl2pPr>
            <a:lvl3pPr marL="1142447" indent="-225943" defTabSz="930824">
              <a:defRPr sz="3200">
                <a:solidFill>
                  <a:schemeClr val="tx1"/>
                </a:solidFill>
                <a:latin typeface="Times New Roman" panose="02020603050405020304" pitchFamily="18" charset="0"/>
              </a:defRPr>
            </a:lvl3pPr>
            <a:lvl4pPr marL="1600698" indent="-225943" defTabSz="930824">
              <a:defRPr sz="3200">
                <a:solidFill>
                  <a:schemeClr val="tx1"/>
                </a:solidFill>
                <a:latin typeface="Times New Roman" panose="02020603050405020304" pitchFamily="18" charset="0"/>
              </a:defRPr>
            </a:lvl4pPr>
            <a:lvl5pPr marL="2057359" indent="-225943" defTabSz="930824">
              <a:defRPr sz="3200">
                <a:solidFill>
                  <a:schemeClr val="tx1"/>
                </a:solidFill>
                <a:latin typeface="Times New Roman" panose="02020603050405020304" pitchFamily="18" charset="0"/>
              </a:defRPr>
            </a:lvl5pPr>
            <a:lvl6pPr marL="2515611" indent="-225943" defTabSz="930824" eaLnBrk="0" fontAlgn="base" hangingPunct="0">
              <a:spcBef>
                <a:spcPct val="0"/>
              </a:spcBef>
              <a:spcAft>
                <a:spcPct val="0"/>
              </a:spcAft>
              <a:defRPr sz="3200">
                <a:solidFill>
                  <a:schemeClr val="tx1"/>
                </a:solidFill>
                <a:latin typeface="Times New Roman" panose="02020603050405020304" pitchFamily="18" charset="0"/>
              </a:defRPr>
            </a:lvl6pPr>
            <a:lvl7pPr marL="2973862" indent="-225943" defTabSz="930824" eaLnBrk="0" fontAlgn="base" hangingPunct="0">
              <a:spcBef>
                <a:spcPct val="0"/>
              </a:spcBef>
              <a:spcAft>
                <a:spcPct val="0"/>
              </a:spcAft>
              <a:defRPr sz="3200">
                <a:solidFill>
                  <a:schemeClr val="tx1"/>
                </a:solidFill>
                <a:latin typeface="Times New Roman" panose="02020603050405020304" pitchFamily="18" charset="0"/>
              </a:defRPr>
            </a:lvl7pPr>
            <a:lvl8pPr marL="3432114" indent="-225943" defTabSz="930824" eaLnBrk="0" fontAlgn="base" hangingPunct="0">
              <a:spcBef>
                <a:spcPct val="0"/>
              </a:spcBef>
              <a:spcAft>
                <a:spcPct val="0"/>
              </a:spcAft>
              <a:defRPr sz="3200">
                <a:solidFill>
                  <a:schemeClr val="tx1"/>
                </a:solidFill>
                <a:latin typeface="Times New Roman" panose="02020603050405020304" pitchFamily="18" charset="0"/>
              </a:defRPr>
            </a:lvl8pPr>
            <a:lvl9pPr marL="3890365" indent="-225943" defTabSz="930824" eaLnBrk="0" fontAlgn="base" hangingPunct="0">
              <a:spcBef>
                <a:spcPct val="0"/>
              </a:spcBef>
              <a:spcAft>
                <a:spcPct val="0"/>
              </a:spcAft>
              <a:defRPr sz="3200">
                <a:solidFill>
                  <a:schemeClr val="tx1"/>
                </a:solidFill>
                <a:latin typeface="Times New Roman" panose="02020603050405020304" pitchFamily="18" charset="0"/>
              </a:defRPr>
            </a:lvl9pPr>
          </a:lstStyle>
          <a:p>
            <a:fld id="{434325F8-203B-41C6-8120-35CE7E11B294}" type="slidenum">
              <a:rPr lang="en-US" altLang="en-US" sz="1200"/>
              <a:pPr/>
              <a:t>91</a:t>
            </a:fld>
            <a:endParaRPr lang="en-US" altLang="en-US" sz="1200"/>
          </a:p>
        </p:txBody>
      </p:sp>
    </p:spTree>
    <p:extLst>
      <p:ext uri="{BB962C8B-B14F-4D97-AF65-F5344CB8AC3E}">
        <p14:creationId xmlns:p14="http://schemas.microsoft.com/office/powerpoint/2010/main" val="10780442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624C6E9-18F8-0407-C384-85B9A0C1094B}"/>
              </a:ext>
            </a:extLst>
          </p:cNvPr>
          <p:cNvSpPr>
            <a:spLocks noGrp="1" noRot="1" noChangeAspect="1" noChangeArrowheads="1" noTextEdit="1"/>
          </p:cNvSpPr>
          <p:nvPr>
            <p:ph type="sldImg"/>
          </p:nvPr>
        </p:nvSpPr>
        <p:spPr>
          <a:ln/>
        </p:spPr>
        <p:txBody>
          <a:bodyPr/>
          <a:lstStyle/>
          <a:p>
            <a:endParaRPr lang="en-US"/>
          </a:p>
        </p:txBody>
      </p:sp>
      <p:sp>
        <p:nvSpPr>
          <p:cNvPr id="67587" name="Notes Placeholder 2">
            <a:extLst>
              <a:ext uri="{FF2B5EF4-FFF2-40B4-BE49-F238E27FC236}">
                <a16:creationId xmlns:a16="http://schemas.microsoft.com/office/drawing/2014/main" id="{757B9A83-6C54-52B7-3E43-D30568411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Slide Number Placeholder 3">
            <a:extLst>
              <a:ext uri="{FF2B5EF4-FFF2-40B4-BE49-F238E27FC236}">
                <a16:creationId xmlns:a16="http://schemas.microsoft.com/office/drawing/2014/main" id="{E9AA27A7-9F34-C703-866B-80C8E5F51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F7AFC89A-2EA7-4418-8DF2-1602163206EE}" type="slidenum">
              <a:rPr lang="en-US" altLang="en-US" sz="1200">
                <a:solidFill>
                  <a:srgbClr val="000000"/>
                </a:solidFill>
              </a:rPr>
              <a:pPr/>
              <a:t>92</a:t>
            </a:fld>
            <a:endParaRPr lang="en-US" altLang="en-US" sz="1200">
              <a:solidFill>
                <a:srgbClr val="000000"/>
              </a:solidFill>
            </a:endParaRPr>
          </a:p>
        </p:txBody>
      </p:sp>
    </p:spTree>
    <p:extLst>
      <p:ext uri="{BB962C8B-B14F-4D97-AF65-F5344CB8AC3E}">
        <p14:creationId xmlns:p14="http://schemas.microsoft.com/office/powerpoint/2010/main" val="3383354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C3B593B-1635-F628-FC64-1F60DC0750BD}"/>
              </a:ext>
            </a:extLst>
          </p:cNvPr>
          <p:cNvSpPr>
            <a:spLocks noGrp="1" noRot="1" noChangeAspect="1" noChangeArrowheads="1" noTextEdit="1"/>
          </p:cNvSpPr>
          <p:nvPr>
            <p:ph type="sldImg"/>
          </p:nvPr>
        </p:nvSpPr>
        <p:spPr>
          <a:ln/>
        </p:spPr>
        <p:txBody>
          <a:bodyPr/>
          <a:lstStyle/>
          <a:p>
            <a:endParaRPr lang="en-US"/>
          </a:p>
        </p:txBody>
      </p:sp>
      <p:sp>
        <p:nvSpPr>
          <p:cNvPr id="30723" name="Notes Placeholder 2">
            <a:extLst>
              <a:ext uri="{FF2B5EF4-FFF2-40B4-BE49-F238E27FC236}">
                <a16:creationId xmlns:a16="http://schemas.microsoft.com/office/drawing/2014/main" id="{947F38C1-3DD7-967E-1C68-6295C69C7BA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0724" name="Slide Number Placeholder 3">
            <a:extLst>
              <a:ext uri="{FF2B5EF4-FFF2-40B4-BE49-F238E27FC236}">
                <a16:creationId xmlns:a16="http://schemas.microsoft.com/office/drawing/2014/main" id="{2AA18C9C-A328-5CFD-486F-6324D9BB34EA}"/>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31EFE583-288D-46C1-90E5-B9582A39D552}" type="slidenum">
              <a:rPr lang="en-US" altLang="en-US" sz="1200">
                <a:solidFill>
                  <a:srgbClr val="000000"/>
                </a:solidFill>
              </a:rPr>
              <a:pPr/>
              <a:t>6</a:t>
            </a:fld>
            <a:endParaRPr lang="en-US" altLang="en-US" sz="120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624C6E9-18F8-0407-C384-85B9A0C1094B}"/>
              </a:ext>
            </a:extLst>
          </p:cNvPr>
          <p:cNvSpPr>
            <a:spLocks noGrp="1" noRot="1" noChangeAspect="1" noChangeArrowheads="1" noTextEdit="1"/>
          </p:cNvSpPr>
          <p:nvPr>
            <p:ph type="sldImg"/>
          </p:nvPr>
        </p:nvSpPr>
        <p:spPr>
          <a:ln/>
        </p:spPr>
        <p:txBody>
          <a:bodyPr/>
          <a:lstStyle/>
          <a:p>
            <a:endParaRPr lang="en-US"/>
          </a:p>
        </p:txBody>
      </p:sp>
      <p:sp>
        <p:nvSpPr>
          <p:cNvPr id="67587" name="Notes Placeholder 2">
            <a:extLst>
              <a:ext uri="{FF2B5EF4-FFF2-40B4-BE49-F238E27FC236}">
                <a16:creationId xmlns:a16="http://schemas.microsoft.com/office/drawing/2014/main" id="{757B9A83-6C54-52B7-3E43-D30568411CB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67588" name="Slide Number Placeholder 3">
            <a:extLst>
              <a:ext uri="{FF2B5EF4-FFF2-40B4-BE49-F238E27FC236}">
                <a16:creationId xmlns:a16="http://schemas.microsoft.com/office/drawing/2014/main" id="{E9AA27A7-9F34-C703-866B-80C8E5F51B40}"/>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F7AFC89A-2EA7-4418-8DF2-1602163206EE}" type="slidenum">
              <a:rPr lang="en-US" altLang="en-US" sz="1200">
                <a:solidFill>
                  <a:srgbClr val="000000"/>
                </a:solidFill>
              </a:rPr>
              <a:pPr/>
              <a:t>93</a:t>
            </a:fld>
            <a:endParaRPr lang="en-US" alt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17DFABB1-EFD5-EA40-EC86-3FC675ABCA33}"/>
              </a:ext>
            </a:extLst>
          </p:cNvPr>
          <p:cNvSpPr>
            <a:spLocks noGrp="1" noRot="1" noChangeAspect="1" noChangeArrowheads="1" noTextEdit="1"/>
          </p:cNvSpPr>
          <p:nvPr>
            <p:ph type="sldImg"/>
          </p:nvPr>
        </p:nvSpPr>
        <p:spPr>
          <a:ln/>
        </p:spPr>
        <p:txBody>
          <a:bodyPr/>
          <a:lstStyle/>
          <a:p>
            <a:endParaRPr lang="en-US"/>
          </a:p>
        </p:txBody>
      </p:sp>
      <p:sp>
        <p:nvSpPr>
          <p:cNvPr id="51203" name="Notes Placeholder 2">
            <a:extLst>
              <a:ext uri="{FF2B5EF4-FFF2-40B4-BE49-F238E27FC236}">
                <a16:creationId xmlns:a16="http://schemas.microsoft.com/office/drawing/2014/main" id="{ACD28F93-017A-973F-D795-3BB75BACA1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51204" name="Slide Number Placeholder 3">
            <a:extLst>
              <a:ext uri="{FF2B5EF4-FFF2-40B4-BE49-F238E27FC236}">
                <a16:creationId xmlns:a16="http://schemas.microsoft.com/office/drawing/2014/main" id="{215A8271-DAB5-3D7B-F3A9-DD7FD7F464D6}"/>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E2D50172-1B5F-464D-A3EA-324D7E0CAB60}"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5736BA65-725D-7891-03EA-FBCCE68EF461}"/>
              </a:ext>
            </a:extLst>
          </p:cNvPr>
          <p:cNvSpPr>
            <a:spLocks noGrp="1" noRot="1" noChangeAspect="1" noChangeArrowheads="1" noTextEdit="1"/>
          </p:cNvSpPr>
          <p:nvPr>
            <p:ph type="sldImg"/>
          </p:nvPr>
        </p:nvSpPr>
        <p:spPr>
          <a:ln/>
        </p:spPr>
        <p:txBody>
          <a:bodyPr/>
          <a:lstStyle/>
          <a:p>
            <a:endParaRPr lang="en-US"/>
          </a:p>
        </p:txBody>
      </p:sp>
      <p:sp>
        <p:nvSpPr>
          <p:cNvPr id="38915" name="Notes Placeholder 2">
            <a:extLst>
              <a:ext uri="{FF2B5EF4-FFF2-40B4-BE49-F238E27FC236}">
                <a16:creationId xmlns:a16="http://schemas.microsoft.com/office/drawing/2014/main" id="{666E2C84-CE57-4FDC-77AC-A799C8DD73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38916" name="Slide Number Placeholder 3">
            <a:extLst>
              <a:ext uri="{FF2B5EF4-FFF2-40B4-BE49-F238E27FC236}">
                <a16:creationId xmlns:a16="http://schemas.microsoft.com/office/drawing/2014/main" id="{0521152A-4FFF-8743-5B58-0DB6711A7FD1}"/>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5829">
              <a:defRPr sz="3200">
                <a:solidFill>
                  <a:schemeClr val="tx1"/>
                </a:solidFill>
                <a:latin typeface="Times New Roman" panose="02020603050405020304" pitchFamily="18" charset="0"/>
              </a:defRPr>
            </a:lvl1pPr>
            <a:lvl2pPr marL="768527" indent="-294363" defTabSz="965829">
              <a:defRPr sz="3200">
                <a:solidFill>
                  <a:schemeClr val="tx1"/>
                </a:solidFill>
                <a:latin typeface="Times New Roman" panose="02020603050405020304" pitchFamily="18" charset="0"/>
              </a:defRPr>
            </a:lvl2pPr>
            <a:lvl3pPr marL="1185408" indent="-233900" defTabSz="965829">
              <a:defRPr sz="3200">
                <a:solidFill>
                  <a:schemeClr val="tx1"/>
                </a:solidFill>
                <a:latin typeface="Times New Roman" panose="02020603050405020304" pitchFamily="18" charset="0"/>
              </a:defRPr>
            </a:lvl3pPr>
            <a:lvl4pPr marL="1659571" indent="-233900" defTabSz="965829">
              <a:defRPr sz="3200">
                <a:solidFill>
                  <a:schemeClr val="tx1"/>
                </a:solidFill>
                <a:latin typeface="Times New Roman" panose="02020603050405020304" pitchFamily="18" charset="0"/>
              </a:defRPr>
            </a:lvl4pPr>
            <a:lvl5pPr marL="2135325" indent="-233900" defTabSz="965829">
              <a:defRPr sz="3200">
                <a:solidFill>
                  <a:schemeClr val="tx1"/>
                </a:solidFill>
                <a:latin typeface="Times New Roman" panose="02020603050405020304" pitchFamily="18" charset="0"/>
              </a:defRPr>
            </a:lvl5pPr>
            <a:lvl6pPr marL="2593577" indent="-233900" defTabSz="965829" eaLnBrk="0" fontAlgn="base" hangingPunct="0">
              <a:spcBef>
                <a:spcPct val="0"/>
              </a:spcBef>
              <a:spcAft>
                <a:spcPct val="0"/>
              </a:spcAft>
              <a:defRPr sz="3200">
                <a:solidFill>
                  <a:schemeClr val="tx1"/>
                </a:solidFill>
                <a:latin typeface="Times New Roman" panose="02020603050405020304" pitchFamily="18" charset="0"/>
              </a:defRPr>
            </a:lvl6pPr>
            <a:lvl7pPr marL="3051828" indent="-233900" defTabSz="965829" eaLnBrk="0" fontAlgn="base" hangingPunct="0">
              <a:spcBef>
                <a:spcPct val="0"/>
              </a:spcBef>
              <a:spcAft>
                <a:spcPct val="0"/>
              </a:spcAft>
              <a:defRPr sz="3200">
                <a:solidFill>
                  <a:schemeClr val="tx1"/>
                </a:solidFill>
                <a:latin typeface="Times New Roman" panose="02020603050405020304" pitchFamily="18" charset="0"/>
              </a:defRPr>
            </a:lvl7pPr>
            <a:lvl8pPr marL="3510080" indent="-233900" defTabSz="965829" eaLnBrk="0" fontAlgn="base" hangingPunct="0">
              <a:spcBef>
                <a:spcPct val="0"/>
              </a:spcBef>
              <a:spcAft>
                <a:spcPct val="0"/>
              </a:spcAft>
              <a:defRPr sz="3200">
                <a:solidFill>
                  <a:schemeClr val="tx1"/>
                </a:solidFill>
                <a:latin typeface="Times New Roman" panose="02020603050405020304" pitchFamily="18" charset="0"/>
              </a:defRPr>
            </a:lvl8pPr>
            <a:lvl9pPr marL="3968331" indent="-233900" defTabSz="965829" eaLnBrk="0" fontAlgn="base" hangingPunct="0">
              <a:spcBef>
                <a:spcPct val="0"/>
              </a:spcBef>
              <a:spcAft>
                <a:spcPct val="0"/>
              </a:spcAft>
              <a:defRPr sz="3200">
                <a:solidFill>
                  <a:schemeClr val="tx1"/>
                </a:solidFill>
                <a:latin typeface="Times New Roman" panose="02020603050405020304" pitchFamily="18" charset="0"/>
              </a:defRPr>
            </a:lvl9pPr>
          </a:lstStyle>
          <a:p>
            <a:fld id="{C0F1C2A3-ADFA-4983-8A0F-A26A1FC19D51}"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C43AC3-8ACB-1C7E-D9F5-EC05AA842BEC}"/>
            </a:ext>
          </a:extLst>
        </p:cNvPr>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CE9F147-E96F-535A-57C1-FFA920CCD326}"/>
              </a:ext>
            </a:extLst>
          </p:cNvPr>
          <p:cNvSpPr>
            <a:spLocks noGrp="1" noRot="1" noChangeAspect="1" noChangeArrowheads="1" noTextEdit="1"/>
          </p:cNvSpPr>
          <p:nvPr>
            <p:ph type="sldImg"/>
          </p:nvPr>
        </p:nvSpPr>
        <p:spPr>
          <a:ln/>
        </p:spPr>
        <p:txBody>
          <a:bodyPr/>
          <a:lstStyle/>
          <a:p>
            <a:endParaRPr lang="en-US"/>
          </a:p>
        </p:txBody>
      </p:sp>
      <p:sp>
        <p:nvSpPr>
          <p:cNvPr id="24579" name="Notes Placeholder 2">
            <a:extLst>
              <a:ext uri="{FF2B5EF4-FFF2-40B4-BE49-F238E27FC236}">
                <a16:creationId xmlns:a16="http://schemas.microsoft.com/office/drawing/2014/main" id="{D08D44B6-D089-69E4-CB04-FF433FA4D92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a:p>
        </p:txBody>
      </p:sp>
      <p:sp>
        <p:nvSpPr>
          <p:cNvPr id="24580" name="Slide Number Placeholder 3">
            <a:extLst>
              <a:ext uri="{FF2B5EF4-FFF2-40B4-BE49-F238E27FC236}">
                <a16:creationId xmlns:a16="http://schemas.microsoft.com/office/drawing/2014/main" id="{9870A3A4-5C30-B864-5988-EE98F8B7D23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1004270">
              <a:defRPr sz="3300">
                <a:solidFill>
                  <a:schemeClr val="tx1"/>
                </a:solidFill>
                <a:latin typeface="Times New Roman" panose="02020603050405020304" pitchFamily="18" charset="0"/>
              </a:defRPr>
            </a:lvl1pPr>
            <a:lvl2pPr marL="799114" indent="-306079" defTabSz="1004270">
              <a:defRPr sz="3300">
                <a:solidFill>
                  <a:schemeClr val="tx1"/>
                </a:solidFill>
                <a:latin typeface="Times New Roman" panose="02020603050405020304" pitchFamily="18" charset="0"/>
              </a:defRPr>
            </a:lvl2pPr>
            <a:lvl3pPr marL="1232587" indent="-243209" defTabSz="1004270">
              <a:defRPr sz="3300">
                <a:solidFill>
                  <a:schemeClr val="tx1"/>
                </a:solidFill>
                <a:latin typeface="Times New Roman" panose="02020603050405020304" pitchFamily="18" charset="0"/>
              </a:defRPr>
            </a:lvl3pPr>
            <a:lvl4pPr marL="1725622" indent="-243209" defTabSz="1004270">
              <a:defRPr sz="3300">
                <a:solidFill>
                  <a:schemeClr val="tx1"/>
                </a:solidFill>
                <a:latin typeface="Times New Roman" panose="02020603050405020304" pitchFamily="18" charset="0"/>
              </a:defRPr>
            </a:lvl4pPr>
            <a:lvl5pPr marL="2220311" indent="-243209" defTabSz="1004270">
              <a:defRPr sz="3300">
                <a:solidFill>
                  <a:schemeClr val="tx1"/>
                </a:solidFill>
                <a:latin typeface="Times New Roman" panose="02020603050405020304" pitchFamily="18" charset="0"/>
              </a:defRPr>
            </a:lvl5pPr>
            <a:lvl6pPr marL="2696800" indent="-243209" defTabSz="1004270" eaLnBrk="0" fontAlgn="base" hangingPunct="0">
              <a:spcBef>
                <a:spcPct val="0"/>
              </a:spcBef>
              <a:spcAft>
                <a:spcPct val="0"/>
              </a:spcAft>
              <a:defRPr sz="3300">
                <a:solidFill>
                  <a:schemeClr val="tx1"/>
                </a:solidFill>
                <a:latin typeface="Times New Roman" panose="02020603050405020304" pitchFamily="18" charset="0"/>
              </a:defRPr>
            </a:lvl6pPr>
            <a:lvl7pPr marL="3173291" indent="-243209" defTabSz="1004270" eaLnBrk="0" fontAlgn="base" hangingPunct="0">
              <a:spcBef>
                <a:spcPct val="0"/>
              </a:spcBef>
              <a:spcAft>
                <a:spcPct val="0"/>
              </a:spcAft>
              <a:defRPr sz="3300">
                <a:solidFill>
                  <a:schemeClr val="tx1"/>
                </a:solidFill>
                <a:latin typeface="Times New Roman" panose="02020603050405020304" pitchFamily="18" charset="0"/>
              </a:defRPr>
            </a:lvl7pPr>
            <a:lvl8pPr marL="3649781" indent="-243209" defTabSz="1004270" eaLnBrk="0" fontAlgn="base" hangingPunct="0">
              <a:spcBef>
                <a:spcPct val="0"/>
              </a:spcBef>
              <a:spcAft>
                <a:spcPct val="0"/>
              </a:spcAft>
              <a:defRPr sz="3300">
                <a:solidFill>
                  <a:schemeClr val="tx1"/>
                </a:solidFill>
                <a:latin typeface="Times New Roman" panose="02020603050405020304" pitchFamily="18" charset="0"/>
              </a:defRPr>
            </a:lvl8pPr>
            <a:lvl9pPr marL="4126271" indent="-243209" defTabSz="1004270" eaLnBrk="0" fontAlgn="base" hangingPunct="0">
              <a:spcBef>
                <a:spcPct val="0"/>
              </a:spcBef>
              <a:spcAft>
                <a:spcPct val="0"/>
              </a:spcAft>
              <a:defRPr sz="3300">
                <a:solidFill>
                  <a:schemeClr val="tx1"/>
                </a:solidFill>
                <a:latin typeface="Times New Roman" panose="02020603050405020304" pitchFamily="18" charset="0"/>
              </a:defRPr>
            </a:lvl9pPr>
          </a:lstStyle>
          <a:p>
            <a:fld id="{4808BD9F-27B5-499C-B744-FA505D962F93}" type="slidenum">
              <a:rPr lang="en-US" altLang="en-US" sz="1200">
                <a:solidFill>
                  <a:srgbClr val="000000"/>
                </a:solidFill>
              </a:rPr>
              <a:pPr/>
              <a:t>9</a:t>
            </a:fld>
            <a:endParaRPr lang="en-US" altLang="en-US" sz="1200">
              <a:solidFill>
                <a:srgbClr val="000000"/>
              </a:solidFill>
            </a:endParaRPr>
          </a:p>
        </p:txBody>
      </p:sp>
    </p:spTree>
    <p:extLst>
      <p:ext uri="{BB962C8B-B14F-4D97-AF65-F5344CB8AC3E}">
        <p14:creationId xmlns:p14="http://schemas.microsoft.com/office/powerpoint/2010/main" val="14813646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1027142-E19B-9580-E7F6-46AFE684293F}"/>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3" name="Rectangle 2">
            <a:extLst>
              <a:ext uri="{FF2B5EF4-FFF2-40B4-BE49-F238E27FC236}">
                <a16:creationId xmlns:a16="http://schemas.microsoft.com/office/drawing/2014/main" id="{C58B2AD4-488E-B14C-EAAB-3016C8452BBA}"/>
              </a:ext>
            </a:extLst>
          </p:cNvPr>
          <p:cNvSpPr/>
          <p:nvPr/>
        </p:nvSpPr>
        <p:spPr>
          <a:xfrm>
            <a:off x="2359025" y="6043613"/>
            <a:ext cx="6784975" cy="7143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tangle 4">
            <a:extLst>
              <a:ext uri="{FF2B5EF4-FFF2-40B4-BE49-F238E27FC236}">
                <a16:creationId xmlns:a16="http://schemas.microsoft.com/office/drawing/2014/main" id="{AD0E6C42-6E60-4CD1-F639-F2B664810783}"/>
              </a:ext>
            </a:extLst>
          </p:cNvPr>
          <p:cNvSpPr/>
          <p:nvPr userDrawn="1"/>
        </p:nvSpPr>
        <p:spPr>
          <a:xfrm>
            <a:off x="-22225" y="6043613"/>
            <a:ext cx="2249488" cy="357187"/>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7A0F9286-930A-B73C-EE08-847E58CB6785}"/>
              </a:ext>
            </a:extLst>
          </p:cNvPr>
          <p:cNvSpPr/>
          <p:nvPr userDrawn="1"/>
        </p:nvSpPr>
        <p:spPr>
          <a:xfrm>
            <a:off x="0" y="6477000"/>
            <a:ext cx="1371600" cy="277813"/>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A1675613-6F9C-538F-E88D-3F714FBBE3C5}"/>
              </a:ext>
            </a:extLst>
          </p:cNvPr>
          <p:cNvSpPr/>
          <p:nvPr userDrawn="1"/>
        </p:nvSpPr>
        <p:spPr>
          <a:xfrm>
            <a:off x="1447800" y="6477000"/>
            <a:ext cx="801688" cy="277813"/>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pic>
        <p:nvPicPr>
          <p:cNvPr id="10" name="Picture 26">
            <a:extLst>
              <a:ext uri="{FF2B5EF4-FFF2-40B4-BE49-F238E27FC236}">
                <a16:creationId xmlns:a16="http://schemas.microsoft.com/office/drawing/2014/main" id="{5A411BDC-51C9-5ED7-DDAB-E0137DD866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0350" y="4956175"/>
            <a:ext cx="2895600" cy="126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2362200" y="4038600"/>
            <a:ext cx="6477000" cy="1828800"/>
          </a:xfrm>
        </p:spPr>
        <p:txBody>
          <a:bodyPr/>
          <a:lstStyle>
            <a:lvl1pPr>
              <a:defRPr b="1" cap="all" baseline="0">
                <a:solidFill>
                  <a:schemeClr val="tx1">
                    <a:lumMod val="75000"/>
                  </a:schemeClr>
                </a:solidFill>
              </a:defRPr>
            </a:lvl1pPr>
          </a:lstStyle>
          <a:p>
            <a:r>
              <a:rPr lang="en-US"/>
              <a:t>Click to edit Master title style</a:t>
            </a:r>
          </a:p>
        </p:txBody>
      </p:sp>
      <p:sp>
        <p:nvSpPr>
          <p:cNvPr id="9" name="Subtitle 8"/>
          <p:cNvSpPr>
            <a:spLocks noGrp="1"/>
          </p:cNvSpPr>
          <p:nvPr>
            <p:ph type="subTitle" idx="1"/>
          </p:nvPr>
        </p:nvSpPr>
        <p:spPr>
          <a:xfrm>
            <a:off x="2438400" y="6050037"/>
            <a:ext cx="6400800" cy="685800"/>
          </a:xfrm>
        </p:spPr>
        <p:txBody>
          <a:bodyPr lIns="0" anchor="ctr"/>
          <a:lstStyle>
            <a:lvl1pPr marL="0" indent="0" algn="l">
              <a:buNone/>
              <a:defRPr sz="1950" b="1">
                <a:solidFill>
                  <a:srgbClr val="FFFFFF"/>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Text Placeholder 3"/>
          <p:cNvSpPr>
            <a:spLocks noGrp="1"/>
          </p:cNvSpPr>
          <p:nvPr>
            <p:ph type="body" sz="quarter" idx="10"/>
          </p:nvPr>
        </p:nvSpPr>
        <p:spPr>
          <a:xfrm>
            <a:off x="2764" y="6044186"/>
            <a:ext cx="2197100" cy="357187"/>
          </a:xfrm>
        </p:spPr>
        <p:txBody>
          <a:bodyPr/>
          <a:lstStyle>
            <a:lvl1pPr marL="0" indent="0" algn="ctr">
              <a:buNone/>
              <a:defRPr sz="1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68859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5450"/>
            <a:ext cx="8077200" cy="869950"/>
          </a:xfrm>
        </p:spPr>
        <p:txBody>
          <a:bodyPr>
            <a:normAutofit/>
          </a:bodyPr>
          <a:lstStyle>
            <a:lvl1pPr algn="l">
              <a:buNone/>
              <a:defRPr sz="3000" b="1"/>
            </a:lvl1pPr>
          </a:lstStyle>
          <a:p>
            <a:r>
              <a:rPr lang="en-US"/>
              <a:t>Click to edit Master title style</a:t>
            </a:r>
          </a:p>
        </p:txBody>
      </p:sp>
      <p:sp>
        <p:nvSpPr>
          <p:cNvPr id="3" name="Text Placeholder 2"/>
          <p:cNvSpPr>
            <a:spLocks noGrp="1"/>
          </p:cNvSpPr>
          <p:nvPr>
            <p:ph type="body" idx="2"/>
          </p:nvPr>
        </p:nvSpPr>
        <p:spPr>
          <a:xfrm>
            <a:off x="609600" y="1676400"/>
            <a:ext cx="1600200" cy="4343400"/>
          </a:xfrm>
          <a:solidFill>
            <a:schemeClr val="tx1">
              <a:lumMod val="40000"/>
              <a:lumOff val="60000"/>
            </a:schemeClr>
          </a:solidFill>
          <a:ln w="50800" cap="sq" cmpd="dbl" algn="ctr">
            <a:solidFill>
              <a:schemeClr val="tx1">
                <a:lumMod val="60000"/>
                <a:lumOff val="40000"/>
              </a:schemeClr>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0"/>
              </a:spcAft>
              <a:buNone/>
              <a:defRPr sz="1350"/>
            </a:lvl1pPr>
            <a:lvl2pPr>
              <a:buNone/>
              <a:defRPr sz="900"/>
            </a:lvl2pPr>
            <a:lvl3pPr>
              <a:buNone/>
              <a:defRPr sz="750"/>
            </a:lvl3pPr>
            <a:lvl4pPr>
              <a:buNone/>
              <a:defRPr sz="675"/>
            </a:lvl4pPr>
            <a:lvl5pPr>
              <a:buNone/>
              <a:defRPr sz="675"/>
            </a:lvl5pPr>
          </a:lstStyle>
          <a:p>
            <a:pPr lvl="0"/>
            <a:r>
              <a:rPr lang="en-US"/>
              <a:t>Click to edit Master text styles</a:t>
            </a:r>
          </a:p>
        </p:txBody>
      </p:sp>
      <p:sp>
        <p:nvSpPr>
          <p:cNvPr id="9" name="Content Placeholder 8"/>
          <p:cNvSpPr>
            <a:spLocks noGrp="1"/>
          </p:cNvSpPr>
          <p:nvPr>
            <p:ph sz="quarter" idx="1"/>
          </p:nvPr>
        </p:nvSpPr>
        <p:spPr>
          <a:xfrm>
            <a:off x="2362200" y="1676400"/>
            <a:ext cx="64008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a16="http://schemas.microsoft.com/office/drawing/2014/main" id="{B37087F5-5B69-92CB-053B-1C6270EA5E72}"/>
              </a:ext>
            </a:extLst>
          </p:cNvPr>
          <p:cNvSpPr>
            <a:spLocks noGrp="1"/>
          </p:cNvSpPr>
          <p:nvPr>
            <p:ph type="ftr" sz="quarter" idx="10"/>
          </p:nvPr>
        </p:nvSpPr>
        <p:spPr>
          <a:xfrm>
            <a:off x="3352800" y="64008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1648342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_Ligh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887F72-3917-5CF1-07D3-605E37B0C82B}"/>
              </a:ext>
            </a:extLst>
          </p:cNvPr>
          <p:cNvSpPr/>
          <p:nvPr/>
        </p:nvSpPr>
        <p:spPr bwMode="white">
          <a:xfrm>
            <a:off x="0" y="5021263"/>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B40B4500-9365-7314-3CCF-01B397CE9537}"/>
              </a:ext>
            </a:extLst>
          </p:cNvPr>
          <p:cNvSpPr/>
          <p:nvPr/>
        </p:nvSpPr>
        <p:spPr>
          <a:xfrm>
            <a:off x="1544638" y="51117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B27BA911-8B4D-9A6D-C8E0-CE677CE71C1E}"/>
              </a:ext>
            </a:extLst>
          </p:cNvPr>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85E6BE60-E3A6-1621-419E-60B961C82A17}"/>
              </a:ext>
            </a:extLst>
          </p:cNvPr>
          <p:cNvSpPr/>
          <p:nvPr userDrawn="1"/>
        </p:nvSpPr>
        <p:spPr>
          <a:xfrm>
            <a:off x="-9525" y="5116513"/>
            <a:ext cx="1457325" cy="355600"/>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9" name="Rectangle 8">
            <a:extLst>
              <a:ext uri="{FF2B5EF4-FFF2-40B4-BE49-F238E27FC236}">
                <a16:creationId xmlns:a16="http://schemas.microsoft.com/office/drawing/2014/main" id="{13BD149A-F6F4-564E-8320-2D682E293E4D}"/>
              </a:ext>
            </a:extLst>
          </p:cNvPr>
          <p:cNvSpPr/>
          <p:nvPr userDrawn="1"/>
        </p:nvSpPr>
        <p:spPr>
          <a:xfrm>
            <a:off x="-9525" y="5548313"/>
            <a:ext cx="889000" cy="279400"/>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0" name="Rectangle 9">
            <a:extLst>
              <a:ext uri="{FF2B5EF4-FFF2-40B4-BE49-F238E27FC236}">
                <a16:creationId xmlns:a16="http://schemas.microsoft.com/office/drawing/2014/main" id="{E491FD93-EA2A-D602-F335-773A6F6C13C7}"/>
              </a:ext>
            </a:extLst>
          </p:cNvPr>
          <p:cNvSpPr/>
          <p:nvPr userDrawn="1"/>
        </p:nvSpPr>
        <p:spPr>
          <a:xfrm>
            <a:off x="928688" y="5548313"/>
            <a:ext cx="519112" cy="279400"/>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4" name="Text Placeholder 3"/>
          <p:cNvSpPr>
            <a:spLocks noGrp="1"/>
          </p:cNvSpPr>
          <p:nvPr>
            <p:ph type="body" sz="half" idx="2"/>
          </p:nvPr>
        </p:nvSpPr>
        <p:spPr>
          <a:xfrm>
            <a:off x="1600200" y="6019800"/>
            <a:ext cx="7315200" cy="685800"/>
          </a:xfrm>
        </p:spPr>
        <p:txBody>
          <a:bodyPr/>
          <a:lstStyle>
            <a:lvl1pPr marL="0" indent="0">
              <a:buFontTx/>
              <a:buNone/>
              <a:defRPr sz="1275">
                <a:solidFill>
                  <a:schemeClr val="tx1"/>
                </a:solidFill>
              </a:defRPr>
            </a:lvl1pPr>
            <a:lvl2pPr>
              <a:buFontTx/>
              <a:buNone/>
              <a:defRPr sz="900"/>
            </a:lvl2pPr>
            <a:lvl3pPr>
              <a:buFontTx/>
              <a:buNone/>
              <a:defRPr sz="750"/>
            </a:lvl3pPr>
            <a:lvl4pPr>
              <a:buFontTx/>
              <a:buNone/>
              <a:defRPr sz="675"/>
            </a:lvl4pPr>
            <a:lvl5pPr>
              <a:buFontTx/>
              <a:buNone/>
              <a:defRPr sz="675"/>
            </a:lvl5pPr>
          </a:lstStyle>
          <a:p>
            <a:pPr lvl="0"/>
            <a:r>
              <a:rPr lang="en-US"/>
              <a:t>Click to edit Master text styles</a:t>
            </a:r>
          </a:p>
        </p:txBody>
      </p:sp>
      <p:sp>
        <p:nvSpPr>
          <p:cNvPr id="2" name="Title 1"/>
          <p:cNvSpPr>
            <a:spLocks noGrp="1"/>
          </p:cNvSpPr>
          <p:nvPr>
            <p:ph type="title"/>
          </p:nvPr>
        </p:nvSpPr>
        <p:spPr>
          <a:xfrm>
            <a:off x="1581358" y="5121887"/>
            <a:ext cx="7315200" cy="685800"/>
          </a:xfrm>
        </p:spPr>
        <p:txBody>
          <a:bodyPr anchor="ctr"/>
          <a:lstStyle>
            <a:lvl1pPr algn="l">
              <a:buNone/>
              <a:defRPr sz="2100" b="1">
                <a:solidFill>
                  <a:srgbClr val="FFFFFF"/>
                </a:solidFill>
              </a:defRPr>
            </a:lvl1pPr>
          </a:lstStyle>
          <a:p>
            <a:r>
              <a:rPr lang="en-US"/>
              <a:t>Click to edit Master title style</a:t>
            </a:r>
          </a:p>
        </p:txBody>
      </p:sp>
      <p:sp>
        <p:nvSpPr>
          <p:cNvPr id="3" name="Picture Placeholder 2"/>
          <p:cNvSpPr>
            <a:spLocks noGrp="1"/>
          </p:cNvSpPr>
          <p:nvPr>
            <p:ph type="pic" idx="1"/>
          </p:nvPr>
        </p:nvSpPr>
        <p:spPr>
          <a:xfrm>
            <a:off x="1545336" y="-1"/>
            <a:ext cx="7598664" cy="5021303"/>
          </a:xfrm>
          <a:solidFill>
            <a:schemeClr val="accent1">
              <a:tint val="40000"/>
            </a:schemeClr>
          </a:solidFill>
          <a:ln>
            <a:noFill/>
          </a:ln>
        </p:spPr>
        <p:txBody>
          <a:bodyPr>
            <a:normAutofit/>
          </a:bodyPr>
          <a:lstStyle>
            <a:lvl1pPr marL="0" indent="0">
              <a:buNone/>
              <a:defRPr sz="2400"/>
            </a:lvl1pPr>
          </a:lstStyle>
          <a:p>
            <a:pPr lvl="0"/>
            <a:r>
              <a:rPr lang="en-US" noProof="0"/>
              <a:t>Click icon to add picture</a:t>
            </a:r>
          </a:p>
        </p:txBody>
      </p:sp>
    </p:spTree>
    <p:extLst>
      <p:ext uri="{BB962C8B-B14F-4D97-AF65-F5344CB8AC3E}">
        <p14:creationId xmlns:p14="http://schemas.microsoft.com/office/powerpoint/2010/main" val="2563419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Freeform 5">
            <a:extLst>
              <a:ext uri="{FF2B5EF4-FFF2-40B4-BE49-F238E27FC236}">
                <a16:creationId xmlns:a16="http://schemas.microsoft.com/office/drawing/2014/main" id="{D00C57AE-915E-BF82-A80D-56A348C2AA4A}"/>
              </a:ext>
            </a:extLst>
          </p:cNvPr>
          <p:cNvSpPr>
            <a:spLocks/>
          </p:cNvSpPr>
          <p:nvPr/>
        </p:nvSpPr>
        <p:spPr bwMode="invGray">
          <a:xfrm>
            <a:off x="0" y="0"/>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p:spPr>
        <p:txBody>
          <a:bodyPr wrap="none" anchor="ctr"/>
          <a:lstStyle/>
          <a:p>
            <a:pPr>
              <a:defRPr/>
            </a:pPr>
            <a:endParaRPr lang="en-US" sz="1350"/>
          </a:p>
        </p:txBody>
      </p:sp>
      <p:sp>
        <p:nvSpPr>
          <p:cNvPr id="3" name="Freeform 15">
            <a:extLst>
              <a:ext uri="{FF2B5EF4-FFF2-40B4-BE49-F238E27FC236}">
                <a16:creationId xmlns:a16="http://schemas.microsoft.com/office/drawing/2014/main" id="{1F46DAB3-8C4B-C981-E32F-7F58FF2A59B8}"/>
              </a:ext>
            </a:extLst>
          </p:cNvPr>
          <p:cNvSpPr>
            <a:spLocks/>
          </p:cNvSpPr>
          <p:nvPr/>
        </p:nvSpPr>
        <p:spPr bwMode="invGray">
          <a:xfrm>
            <a:off x="0" y="6003925"/>
            <a:ext cx="9144000" cy="854075"/>
          </a:xfrm>
          <a:custGeom>
            <a:avLst/>
            <a:gdLst>
              <a:gd name="T0" fmla="*/ 0 w 5760"/>
              <a:gd name="T1" fmla="*/ 163 h 538"/>
              <a:gd name="T2" fmla="*/ 0 w 5760"/>
              <a:gd name="T3" fmla="*/ 403 h 538"/>
              <a:gd name="T4" fmla="*/ 1773 w 5760"/>
              <a:gd name="T5" fmla="*/ 443 h 538"/>
              <a:gd name="T6" fmla="*/ 4573 w 5760"/>
              <a:gd name="T7" fmla="*/ 176 h 538"/>
              <a:gd name="T8" fmla="*/ 5760 w 5760"/>
              <a:gd name="T9" fmla="*/ 536 h 538"/>
              <a:gd name="T10" fmla="*/ 5760 w 5760"/>
              <a:gd name="T11" fmla="*/ 163 h 538"/>
              <a:gd name="T12" fmla="*/ 4560 w 5760"/>
              <a:gd name="T13" fmla="*/ 29 h 538"/>
              <a:gd name="T14" fmla="*/ 1987 w 5760"/>
              <a:gd name="T15" fmla="*/ 336 h 538"/>
              <a:gd name="T16" fmla="*/ 0 w 5760"/>
              <a:gd name="T17" fmla="*/ 163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60" h="538">
                <a:moveTo>
                  <a:pt x="0" y="163"/>
                </a:moveTo>
                <a:lnTo>
                  <a:pt x="0" y="403"/>
                </a:lnTo>
                <a:cubicBezTo>
                  <a:pt x="295" y="450"/>
                  <a:pt x="1011" y="481"/>
                  <a:pt x="1773" y="443"/>
                </a:cubicBezTo>
                <a:cubicBezTo>
                  <a:pt x="2535" y="405"/>
                  <a:pt x="3909" y="161"/>
                  <a:pt x="4573" y="176"/>
                </a:cubicBezTo>
                <a:cubicBezTo>
                  <a:pt x="5237" y="191"/>
                  <a:pt x="5562" y="538"/>
                  <a:pt x="5760" y="536"/>
                </a:cubicBezTo>
                <a:lnTo>
                  <a:pt x="5760" y="163"/>
                </a:lnTo>
                <a:cubicBezTo>
                  <a:pt x="5560" y="79"/>
                  <a:pt x="5189" y="0"/>
                  <a:pt x="4560" y="29"/>
                </a:cubicBezTo>
                <a:cubicBezTo>
                  <a:pt x="3931" y="58"/>
                  <a:pt x="2747" y="314"/>
                  <a:pt x="1987" y="336"/>
                </a:cubicBezTo>
                <a:cubicBezTo>
                  <a:pt x="1227" y="358"/>
                  <a:pt x="414" y="199"/>
                  <a:pt x="0" y="163"/>
                </a:cubicBezTo>
                <a:close/>
              </a:path>
            </a:pathLst>
          </a:custGeom>
          <a:gradFill rotWithShape="0">
            <a:gsLst>
              <a:gs pos="0">
                <a:schemeClr val="bg1"/>
              </a:gs>
              <a:gs pos="50000">
                <a:schemeClr val="bg2"/>
              </a:gs>
              <a:gs pos="100000">
                <a:schemeClr val="bg1"/>
              </a:gs>
            </a:gsLst>
            <a:lin ang="0" scaled="1"/>
          </a:gradFill>
          <a:ln>
            <a:noFill/>
          </a:ln>
        </p:spPr>
        <p:txBody>
          <a:bodyPr wrap="none" anchor="ctr"/>
          <a:lstStyle/>
          <a:p>
            <a:pPr>
              <a:defRPr/>
            </a:pPr>
            <a:endParaRPr lang="en-US" sz="1350"/>
          </a:p>
        </p:txBody>
      </p:sp>
    </p:spTree>
    <p:extLst>
      <p:ext uri="{BB962C8B-B14F-4D97-AF65-F5344CB8AC3E}">
        <p14:creationId xmlns:p14="http://schemas.microsoft.com/office/powerpoint/2010/main" val="587080240"/>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2"/>
            <a:ext cx="4038600" cy="4525963"/>
          </a:xfrm>
          <a:prstGeom prst="rect">
            <a:avLst/>
          </a:prstGeom>
        </p:spPr>
        <p:txBody>
          <a:bodyPr>
            <a:normAutofit/>
          </a:bodyPr>
          <a:lstStyle/>
          <a:p>
            <a:pPr lvl="0"/>
            <a:endParaRPr lang="en-US" noProof="0"/>
          </a:p>
        </p:txBody>
      </p:sp>
    </p:spTree>
    <p:extLst>
      <p:ext uri="{BB962C8B-B14F-4D97-AF65-F5344CB8AC3E}">
        <p14:creationId xmlns:p14="http://schemas.microsoft.com/office/powerpoint/2010/main" val="3887032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Alterna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B17149-C3F3-8F0B-36D2-CB7F9662CE39}"/>
              </a:ext>
            </a:extLst>
          </p:cNvPr>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3" name="Rectangle 2">
            <a:extLst>
              <a:ext uri="{FF2B5EF4-FFF2-40B4-BE49-F238E27FC236}">
                <a16:creationId xmlns:a16="http://schemas.microsoft.com/office/drawing/2014/main" id="{681AED70-7DC0-621E-F1AE-F8C901061560}"/>
              </a:ext>
            </a:extLst>
          </p:cNvPr>
          <p:cNvSpPr/>
          <p:nvPr/>
        </p:nvSpPr>
        <p:spPr>
          <a:xfrm>
            <a:off x="2359025" y="6043613"/>
            <a:ext cx="6784975" cy="7143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tangle 4">
            <a:extLst>
              <a:ext uri="{FF2B5EF4-FFF2-40B4-BE49-F238E27FC236}">
                <a16:creationId xmlns:a16="http://schemas.microsoft.com/office/drawing/2014/main" id="{39D06939-2811-B332-F1B7-C7E03DD12383}"/>
              </a:ext>
            </a:extLst>
          </p:cNvPr>
          <p:cNvSpPr/>
          <p:nvPr userDrawn="1"/>
        </p:nvSpPr>
        <p:spPr>
          <a:xfrm>
            <a:off x="-22225" y="6043613"/>
            <a:ext cx="2249488" cy="357187"/>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83772A76-9975-1B72-B94B-B2DE94146451}"/>
              </a:ext>
            </a:extLst>
          </p:cNvPr>
          <p:cNvSpPr/>
          <p:nvPr userDrawn="1"/>
        </p:nvSpPr>
        <p:spPr>
          <a:xfrm>
            <a:off x="0" y="6477000"/>
            <a:ext cx="1371600" cy="277813"/>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8A5900F1-89DE-5AA6-6A52-E62C69679D0C}"/>
              </a:ext>
            </a:extLst>
          </p:cNvPr>
          <p:cNvSpPr/>
          <p:nvPr userDrawn="1"/>
        </p:nvSpPr>
        <p:spPr>
          <a:xfrm>
            <a:off x="1447800" y="6477000"/>
            <a:ext cx="801688" cy="277813"/>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pic>
        <p:nvPicPr>
          <p:cNvPr id="8" name="Picture 3" descr="L:\EDCA\Design Team\01 DESIGN PROJECTS\!Information Technology\GIS\GIS PowerPoint Template\GIS PPT Graphic-01.png">
            <a:extLst>
              <a:ext uri="{FF2B5EF4-FFF2-40B4-BE49-F238E27FC236}">
                <a16:creationId xmlns:a16="http://schemas.microsoft.com/office/drawing/2014/main" id="{FB041EA7-6810-8057-C6FD-07120FF811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14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a:extLst>
              <a:ext uri="{FF2B5EF4-FFF2-40B4-BE49-F238E27FC236}">
                <a16:creationId xmlns:a16="http://schemas.microsoft.com/office/drawing/2014/main" id="{37C59CB1-17E8-614A-2CE6-70F60162362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86400" y="4773613"/>
            <a:ext cx="33051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8"/>
          <p:cNvSpPr>
            <a:spLocks noGrp="1"/>
          </p:cNvSpPr>
          <p:nvPr>
            <p:ph type="subTitle" idx="1"/>
          </p:nvPr>
        </p:nvSpPr>
        <p:spPr>
          <a:xfrm>
            <a:off x="2438400" y="6050037"/>
            <a:ext cx="6400800" cy="685800"/>
          </a:xfrm>
        </p:spPr>
        <p:txBody>
          <a:bodyPr lIns="0" anchor="ctr"/>
          <a:lstStyle>
            <a:lvl1pPr marL="0" indent="0" algn="l">
              <a:buNone/>
              <a:defRPr sz="1800" b="0">
                <a:solidFill>
                  <a:srgbClr val="FFFFFF"/>
                </a:solidFill>
                <a:latin typeface="+mj-lt"/>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p>
        </p:txBody>
      </p:sp>
      <p:sp>
        <p:nvSpPr>
          <p:cNvPr id="4" name="Text Placeholder 3"/>
          <p:cNvSpPr>
            <a:spLocks noGrp="1"/>
          </p:cNvSpPr>
          <p:nvPr>
            <p:ph type="body" sz="quarter" idx="10"/>
          </p:nvPr>
        </p:nvSpPr>
        <p:spPr>
          <a:xfrm>
            <a:off x="2764" y="6044186"/>
            <a:ext cx="2197100" cy="357187"/>
          </a:xfrm>
        </p:spPr>
        <p:txBody>
          <a:bodyPr/>
          <a:lstStyle>
            <a:lvl1pPr marL="0" indent="0" algn="ctr">
              <a:buNone/>
              <a:defRPr sz="12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15556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304800"/>
            <a:ext cx="8153400" cy="990600"/>
          </a:xfrm>
        </p:spPr>
        <p:txBody>
          <a:bodyPr/>
          <a:lstStyle>
            <a:lvl1pPr>
              <a:defRPr>
                <a:solidFill>
                  <a:schemeClr val="tx1"/>
                </a:solidFill>
              </a:defRPr>
            </a:lvl1pPr>
          </a:lstStyle>
          <a:p>
            <a:r>
              <a:rPr lang="en-US"/>
              <a:t>Click to edit Master title style</a:t>
            </a:r>
          </a:p>
        </p:txBody>
      </p:sp>
      <p:sp>
        <p:nvSpPr>
          <p:cNvPr id="8" name="Content Placeholder 7"/>
          <p:cNvSpPr>
            <a:spLocks noGrp="1"/>
          </p:cNvSpPr>
          <p:nvPr>
            <p:ph sz="quarter" idx="1"/>
          </p:nvPr>
        </p:nvSpPr>
        <p:spPr>
          <a:xfrm>
            <a:off x="612648" y="1600200"/>
            <a:ext cx="8153400" cy="4495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EA0524DB-82EF-9D87-C850-5544CCC67FC4}"/>
              </a:ext>
            </a:extLst>
          </p:cNvPr>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B106B5E6-3041-30B6-585C-8C812C149C30}"/>
              </a:ext>
            </a:extLst>
          </p:cNvPr>
          <p:cNvSpPr>
            <a:spLocks noGrp="1"/>
          </p:cNvSpPr>
          <p:nvPr>
            <p:ph type="ftr" sz="quarter" idx="11"/>
          </p:nvPr>
        </p:nvSpPr>
        <p:spPr>
          <a:xfrm>
            <a:off x="609600" y="62484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101169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91D850F-E085-AA9C-A3C1-6D70B1B24934}"/>
              </a:ext>
            </a:extLst>
          </p:cNvPr>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5" name="Rectangle 4">
            <a:extLst>
              <a:ext uri="{FF2B5EF4-FFF2-40B4-BE49-F238E27FC236}">
                <a16:creationId xmlns:a16="http://schemas.microsoft.com/office/drawing/2014/main" id="{1F9491F3-6FC4-8C82-2A63-CC88ED3A3D36}"/>
              </a:ext>
            </a:extLst>
          </p:cNvPr>
          <p:cNvSpPr/>
          <p:nvPr/>
        </p:nvSpPr>
        <p:spPr>
          <a:xfrm>
            <a:off x="2133600" y="1600200"/>
            <a:ext cx="7010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6" name="Rectangle 5">
            <a:extLst>
              <a:ext uri="{FF2B5EF4-FFF2-40B4-BE49-F238E27FC236}">
                <a16:creationId xmlns:a16="http://schemas.microsoft.com/office/drawing/2014/main" id="{2D6E4C73-CF16-5991-9A59-1BDBFA9D4502}"/>
              </a:ext>
            </a:extLst>
          </p:cNvPr>
          <p:cNvSpPr/>
          <p:nvPr userDrawn="1"/>
        </p:nvSpPr>
        <p:spPr>
          <a:xfrm>
            <a:off x="0" y="1600200"/>
            <a:ext cx="2057400" cy="495300"/>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7" name="Rectangle 6">
            <a:extLst>
              <a:ext uri="{FF2B5EF4-FFF2-40B4-BE49-F238E27FC236}">
                <a16:creationId xmlns:a16="http://schemas.microsoft.com/office/drawing/2014/main" id="{FE4BB331-435D-A30E-4F5A-1E618742D5C2}"/>
              </a:ext>
            </a:extLst>
          </p:cNvPr>
          <p:cNvSpPr/>
          <p:nvPr userDrawn="1"/>
        </p:nvSpPr>
        <p:spPr>
          <a:xfrm>
            <a:off x="0" y="2133600"/>
            <a:ext cx="533400" cy="457200"/>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2FFC0BDF-535F-C164-E678-D561B05A1BD9}"/>
              </a:ext>
            </a:extLst>
          </p:cNvPr>
          <p:cNvSpPr/>
          <p:nvPr userDrawn="1"/>
        </p:nvSpPr>
        <p:spPr>
          <a:xfrm>
            <a:off x="604838" y="2133600"/>
            <a:ext cx="1452562" cy="457200"/>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pic>
        <p:nvPicPr>
          <p:cNvPr id="9" name="Picture 26">
            <a:extLst>
              <a:ext uri="{FF2B5EF4-FFF2-40B4-BE49-F238E27FC236}">
                <a16:creationId xmlns:a16="http://schemas.microsoft.com/office/drawing/2014/main" id="{E94E0976-C24B-22B9-CE64-0195CC5EE31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5943600"/>
            <a:ext cx="20415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2133601" y="2743200"/>
            <a:ext cx="6361113" cy="1673225"/>
          </a:xfrm>
        </p:spPr>
        <p:txBody>
          <a:bodyPr/>
          <a:lstStyle>
            <a:lvl1pPr marL="0" indent="0">
              <a:buNone/>
              <a:defRPr sz="210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2133600" y="1600200"/>
            <a:ext cx="6858000" cy="990600"/>
          </a:xfrm>
        </p:spPr>
        <p:txBody>
          <a:bodyPr>
            <a:normAutofit/>
          </a:bodyPr>
          <a:lstStyle>
            <a:lvl1pPr algn="l">
              <a:buNone/>
              <a:defRPr sz="2700" b="1" cap="none">
                <a:solidFill>
                  <a:srgbClr val="FFFFFF"/>
                </a:solidFill>
              </a:defRPr>
            </a:lvl1pPr>
          </a:lstStyle>
          <a:p>
            <a:r>
              <a:rPr lang="en-US"/>
              <a:t>Click to edit Master title style</a:t>
            </a:r>
          </a:p>
        </p:txBody>
      </p:sp>
      <p:sp>
        <p:nvSpPr>
          <p:cNvPr id="10" name="Footer Placeholder 13">
            <a:extLst>
              <a:ext uri="{FF2B5EF4-FFF2-40B4-BE49-F238E27FC236}">
                <a16:creationId xmlns:a16="http://schemas.microsoft.com/office/drawing/2014/main" id="{2B56C1A4-29B3-A742-4BF9-3578F738E48E}"/>
              </a:ext>
            </a:extLst>
          </p:cNvPr>
          <p:cNvSpPr>
            <a:spLocks noGrp="1"/>
          </p:cNvSpPr>
          <p:nvPr>
            <p:ph type="ftr" sz="quarter" idx="10"/>
          </p:nvPr>
        </p:nvSpPr>
        <p:spPr>
          <a:xfrm>
            <a:off x="3200400" y="62484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191518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lvl1pPr>
              <a:defRPr>
                <a:solidFill>
                  <a:schemeClr val="tx1"/>
                </a:solidFill>
              </a:defRPr>
            </a:lvl1p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7">
            <a:extLst>
              <a:ext uri="{FF2B5EF4-FFF2-40B4-BE49-F238E27FC236}">
                <a16:creationId xmlns:a16="http://schemas.microsoft.com/office/drawing/2014/main" id="{DE24BBEE-6AD3-8426-CBBD-DA44A2348814}"/>
              </a:ext>
            </a:extLst>
          </p:cNvPr>
          <p:cNvSpPr>
            <a:spLocks noGrp="1"/>
          </p:cNvSpPr>
          <p:nvPr>
            <p:ph type="dt" sz="half" idx="10"/>
          </p:nvPr>
        </p:nvSpPr>
        <p:spPr>
          <a:xfrm>
            <a:off x="6096000" y="6248400"/>
            <a:ext cx="2667000" cy="365125"/>
          </a:xfrm>
          <a:prstGeom prst="rect">
            <a:avLst/>
          </a:prstGeom>
        </p:spPr>
        <p:txBody>
          <a:bodyPr rtlCol="0"/>
          <a:lstStyle>
            <a:lvl1pPr>
              <a:defRPr/>
            </a:lvl1pPr>
          </a:lstStyle>
          <a:p>
            <a:pPr>
              <a:defRPr/>
            </a:pPr>
            <a:endParaRPr lang="en-US"/>
          </a:p>
        </p:txBody>
      </p:sp>
      <p:sp>
        <p:nvSpPr>
          <p:cNvPr id="4" name="Footer Placeholder 11">
            <a:extLst>
              <a:ext uri="{FF2B5EF4-FFF2-40B4-BE49-F238E27FC236}">
                <a16:creationId xmlns:a16="http://schemas.microsoft.com/office/drawing/2014/main" id="{62B130FD-26D9-F48E-4CA0-A6B46378AA68}"/>
              </a:ext>
            </a:extLst>
          </p:cNvPr>
          <p:cNvSpPr>
            <a:spLocks noGrp="1"/>
          </p:cNvSpPr>
          <p:nvPr>
            <p:ph type="ftr" sz="quarter" idx="11"/>
          </p:nvPr>
        </p:nvSpPr>
        <p:spPr>
          <a:xfrm>
            <a:off x="609600" y="6248400"/>
            <a:ext cx="5421313"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7585301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25450"/>
            <a:ext cx="8153400" cy="869950"/>
          </a:xfrm>
        </p:spPr>
        <p:txBody>
          <a:bodyPr anchor="ctr"/>
          <a:lstStyle>
            <a:lvl1pPr>
              <a:defRPr>
                <a:solidFill>
                  <a:schemeClr val="tx1"/>
                </a:solidFill>
              </a:defRPr>
            </a:lvl1pPr>
          </a:lstStyle>
          <a:p>
            <a:r>
              <a:rPr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800600" y="2438400"/>
            <a:ext cx="3886200" cy="3581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15"/>
          <p:cNvSpPr>
            <a:spLocks noGrp="1"/>
          </p:cNvSpPr>
          <p:nvPr>
            <p:ph type="body" sz="quarter" idx="1"/>
          </p:nvPr>
        </p:nvSpPr>
        <p:spPr>
          <a:xfrm>
            <a:off x="609600" y="1752600"/>
            <a:ext cx="3886200" cy="640080"/>
          </a:xfrm>
          <a:solidFill>
            <a:srgbClr val="EA9423"/>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15" name="Text Placeholder 14"/>
          <p:cNvSpPr>
            <a:spLocks noGrp="1"/>
          </p:cNvSpPr>
          <p:nvPr>
            <p:ph type="body" sz="quarter" idx="3"/>
          </p:nvPr>
        </p:nvSpPr>
        <p:spPr>
          <a:xfrm>
            <a:off x="4800600" y="1752600"/>
            <a:ext cx="3886200" cy="640080"/>
          </a:xfrm>
          <a:solidFill>
            <a:srgbClr val="3389C9"/>
          </a:solidFill>
        </p:spPr>
        <p:txBody>
          <a:bodyPr rtlCol="0" anchor="ctr"/>
          <a:lstStyle>
            <a:lvl1pPr marL="0" indent="0">
              <a:buFontTx/>
              <a:buNone/>
              <a:defRPr sz="1500" b="1">
                <a:solidFill>
                  <a:srgbClr val="FFFFFF"/>
                </a:solidFill>
              </a:defRPr>
            </a:lvl1pPr>
          </a:lstStyle>
          <a:p>
            <a:pPr lvl="0"/>
            <a:r>
              <a:rPr lang="en-US"/>
              <a:t>Click to edit Master text styles</a:t>
            </a:r>
          </a:p>
        </p:txBody>
      </p:sp>
      <p:sp>
        <p:nvSpPr>
          <p:cNvPr id="3" name="Footer Placeholder 13">
            <a:extLst>
              <a:ext uri="{FF2B5EF4-FFF2-40B4-BE49-F238E27FC236}">
                <a16:creationId xmlns:a16="http://schemas.microsoft.com/office/drawing/2014/main" id="{97419A71-E27C-6A92-7D0F-91CB77142412}"/>
              </a:ext>
            </a:extLst>
          </p:cNvPr>
          <p:cNvSpPr>
            <a:spLocks noGrp="1"/>
          </p:cNvSpPr>
          <p:nvPr>
            <p:ph type="ftr" sz="quarter" idx="10"/>
          </p:nvPr>
        </p:nvSpPr>
        <p:spPr>
          <a:xfrm>
            <a:off x="3276600" y="6400800"/>
            <a:ext cx="5421313" cy="365125"/>
          </a:xfrm>
        </p:spPr>
        <p:txBody>
          <a:bodyPr rtlCol="0"/>
          <a:lstStyle>
            <a:lvl1pPr>
              <a:defRPr/>
            </a:lvl1pPr>
          </a:lstStyle>
          <a:p>
            <a:pPr>
              <a:defRPr/>
            </a:pPr>
            <a:endParaRPr lang="en-US"/>
          </a:p>
        </p:txBody>
      </p:sp>
    </p:spTree>
    <p:extLst>
      <p:ext uri="{BB962C8B-B14F-4D97-AF65-F5344CB8AC3E}">
        <p14:creationId xmlns:p14="http://schemas.microsoft.com/office/powerpoint/2010/main" val="277374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2" name="Title 1"/>
          <p:cNvSpPr>
            <a:spLocks noGrp="1"/>
          </p:cNvSpPr>
          <p:nvPr>
            <p:ph type="title"/>
          </p:nvPr>
        </p:nvSpPr>
        <p:spPr>
          <a:xfrm>
            <a:off x="609600" y="425450"/>
            <a:ext cx="8153400" cy="869950"/>
          </a:xfrm>
        </p:spPr>
        <p:txBody>
          <a:bodyPr anchor="ctr"/>
          <a:lstStyle>
            <a:lvl1pPr>
              <a:defRPr>
                <a:solidFill>
                  <a:schemeClr val="tx1"/>
                </a:solidFill>
              </a:defRPr>
            </a:lvl1pPr>
          </a:lstStyle>
          <a:p>
            <a:r>
              <a:rPr lang="en-US"/>
              <a:t>Click to edit Master title style</a:t>
            </a:r>
          </a:p>
        </p:txBody>
      </p:sp>
      <p:sp>
        <p:nvSpPr>
          <p:cNvPr id="11" name="Content Placeholder 10"/>
          <p:cNvSpPr>
            <a:spLocks noGrp="1"/>
          </p:cNvSpPr>
          <p:nvPr>
            <p:ph sz="quarter" idx="2"/>
          </p:nvPr>
        </p:nvSpPr>
        <p:spPr>
          <a:xfrm>
            <a:off x="609600" y="1600200"/>
            <a:ext cx="1351788" cy="1752600"/>
          </a:xfrm>
        </p:spPr>
        <p:txBody>
          <a:bodyPr/>
          <a:lstStyle>
            <a:lvl1pPr marL="0" indent="0">
              <a:buNone/>
              <a:defRPr sz="1050"/>
            </a:lvl1pPr>
          </a:lstStyle>
          <a:p>
            <a:pPr lvl="0"/>
            <a:r>
              <a:rPr lang="en-US"/>
              <a:t>Click to edit Master text styles</a:t>
            </a:r>
          </a:p>
        </p:txBody>
      </p:sp>
      <p:sp>
        <p:nvSpPr>
          <p:cNvPr id="16" name="Text Placeholder 15"/>
          <p:cNvSpPr>
            <a:spLocks noGrp="1"/>
          </p:cNvSpPr>
          <p:nvPr>
            <p:ph type="body" sz="quarter" idx="1"/>
          </p:nvPr>
        </p:nvSpPr>
        <p:spPr>
          <a:xfrm>
            <a:off x="6096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9" name="Content Placeholder 10"/>
          <p:cNvSpPr>
            <a:spLocks noGrp="1"/>
          </p:cNvSpPr>
          <p:nvPr>
            <p:ph sz="quarter" idx="18"/>
          </p:nvPr>
        </p:nvSpPr>
        <p:spPr>
          <a:xfrm>
            <a:off x="2286000" y="1600200"/>
            <a:ext cx="1351788" cy="1752600"/>
          </a:xfrm>
        </p:spPr>
        <p:txBody>
          <a:bodyPr/>
          <a:lstStyle>
            <a:lvl1pPr marL="0" indent="0">
              <a:buNone/>
              <a:defRPr sz="1050"/>
            </a:lvl1pPr>
          </a:lstStyle>
          <a:p>
            <a:pPr lvl="0"/>
            <a:r>
              <a:rPr lang="en-US"/>
              <a:t>Click to edit Master text styles</a:t>
            </a:r>
          </a:p>
        </p:txBody>
      </p:sp>
      <p:sp>
        <p:nvSpPr>
          <p:cNvPr id="12" name="Text Placeholder 15"/>
          <p:cNvSpPr>
            <a:spLocks noGrp="1"/>
          </p:cNvSpPr>
          <p:nvPr>
            <p:ph type="body" sz="quarter" idx="19"/>
          </p:nvPr>
        </p:nvSpPr>
        <p:spPr>
          <a:xfrm>
            <a:off x="22860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17" name="Content Placeholder 10"/>
          <p:cNvSpPr>
            <a:spLocks noGrp="1"/>
          </p:cNvSpPr>
          <p:nvPr>
            <p:ph sz="quarter" idx="20"/>
          </p:nvPr>
        </p:nvSpPr>
        <p:spPr>
          <a:xfrm>
            <a:off x="3962400" y="1600200"/>
            <a:ext cx="1351788" cy="1752600"/>
          </a:xfrm>
        </p:spPr>
        <p:txBody>
          <a:bodyPr/>
          <a:lstStyle>
            <a:lvl1pPr marL="0" indent="0">
              <a:buNone/>
              <a:defRPr sz="1050"/>
            </a:lvl1pPr>
          </a:lstStyle>
          <a:p>
            <a:pPr lvl="0"/>
            <a:r>
              <a:rPr lang="en-US"/>
              <a:t>Click to edit Master text styles</a:t>
            </a:r>
          </a:p>
        </p:txBody>
      </p:sp>
      <p:sp>
        <p:nvSpPr>
          <p:cNvPr id="18" name="Text Placeholder 15"/>
          <p:cNvSpPr>
            <a:spLocks noGrp="1"/>
          </p:cNvSpPr>
          <p:nvPr>
            <p:ph type="body" sz="quarter" idx="21"/>
          </p:nvPr>
        </p:nvSpPr>
        <p:spPr>
          <a:xfrm>
            <a:off x="39624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19" name="Content Placeholder 10"/>
          <p:cNvSpPr>
            <a:spLocks noGrp="1"/>
          </p:cNvSpPr>
          <p:nvPr>
            <p:ph sz="quarter" idx="22"/>
          </p:nvPr>
        </p:nvSpPr>
        <p:spPr>
          <a:xfrm>
            <a:off x="5562600" y="1600200"/>
            <a:ext cx="1351788" cy="1752600"/>
          </a:xfrm>
        </p:spPr>
        <p:txBody>
          <a:bodyPr/>
          <a:lstStyle>
            <a:lvl1pPr marL="0" indent="0">
              <a:buNone/>
              <a:defRPr sz="1050"/>
            </a:lvl1pPr>
          </a:lstStyle>
          <a:p>
            <a:pPr lvl="0"/>
            <a:r>
              <a:rPr lang="en-US"/>
              <a:t>Click to edit Master text styles</a:t>
            </a:r>
          </a:p>
        </p:txBody>
      </p:sp>
      <p:sp>
        <p:nvSpPr>
          <p:cNvPr id="20" name="Text Placeholder 15"/>
          <p:cNvSpPr>
            <a:spLocks noGrp="1"/>
          </p:cNvSpPr>
          <p:nvPr>
            <p:ph type="body" sz="quarter" idx="23"/>
          </p:nvPr>
        </p:nvSpPr>
        <p:spPr>
          <a:xfrm>
            <a:off x="55626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1" name="Content Placeholder 10"/>
          <p:cNvSpPr>
            <a:spLocks noGrp="1"/>
          </p:cNvSpPr>
          <p:nvPr>
            <p:ph sz="quarter" idx="24"/>
          </p:nvPr>
        </p:nvSpPr>
        <p:spPr>
          <a:xfrm>
            <a:off x="7239000" y="1600200"/>
            <a:ext cx="1351788" cy="1752600"/>
          </a:xfrm>
        </p:spPr>
        <p:txBody>
          <a:bodyPr/>
          <a:lstStyle>
            <a:lvl1pPr marL="0" indent="0">
              <a:buNone/>
              <a:defRPr sz="1050"/>
            </a:lvl1pPr>
          </a:lstStyle>
          <a:p>
            <a:pPr lvl="0"/>
            <a:r>
              <a:rPr lang="en-US"/>
              <a:t>Click to edit Master text styles</a:t>
            </a:r>
          </a:p>
        </p:txBody>
      </p:sp>
      <p:sp>
        <p:nvSpPr>
          <p:cNvPr id="22" name="Text Placeholder 15"/>
          <p:cNvSpPr>
            <a:spLocks noGrp="1"/>
          </p:cNvSpPr>
          <p:nvPr>
            <p:ph type="body" sz="quarter" idx="25"/>
          </p:nvPr>
        </p:nvSpPr>
        <p:spPr>
          <a:xfrm>
            <a:off x="7239000" y="34290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3" name="Content Placeholder 10"/>
          <p:cNvSpPr>
            <a:spLocks noGrp="1"/>
          </p:cNvSpPr>
          <p:nvPr>
            <p:ph sz="quarter" idx="26"/>
          </p:nvPr>
        </p:nvSpPr>
        <p:spPr>
          <a:xfrm>
            <a:off x="609600" y="3962400"/>
            <a:ext cx="1351788" cy="1752600"/>
          </a:xfrm>
        </p:spPr>
        <p:txBody>
          <a:bodyPr/>
          <a:lstStyle>
            <a:lvl1pPr marL="0" indent="0">
              <a:buNone/>
              <a:defRPr sz="1050"/>
            </a:lvl1pPr>
          </a:lstStyle>
          <a:p>
            <a:pPr lvl="0"/>
            <a:r>
              <a:rPr lang="en-US"/>
              <a:t>Click to edit Master text styles</a:t>
            </a:r>
          </a:p>
        </p:txBody>
      </p:sp>
      <p:sp>
        <p:nvSpPr>
          <p:cNvPr id="24" name="Text Placeholder 15"/>
          <p:cNvSpPr>
            <a:spLocks noGrp="1"/>
          </p:cNvSpPr>
          <p:nvPr>
            <p:ph type="body" sz="quarter" idx="27"/>
          </p:nvPr>
        </p:nvSpPr>
        <p:spPr>
          <a:xfrm>
            <a:off x="6096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5" name="Content Placeholder 10"/>
          <p:cNvSpPr>
            <a:spLocks noGrp="1"/>
          </p:cNvSpPr>
          <p:nvPr>
            <p:ph sz="quarter" idx="28"/>
          </p:nvPr>
        </p:nvSpPr>
        <p:spPr>
          <a:xfrm>
            <a:off x="2286000" y="3962400"/>
            <a:ext cx="1351788" cy="1752600"/>
          </a:xfrm>
        </p:spPr>
        <p:txBody>
          <a:bodyPr/>
          <a:lstStyle>
            <a:lvl1pPr marL="0" indent="0">
              <a:buNone/>
              <a:defRPr sz="1050"/>
            </a:lvl1pPr>
          </a:lstStyle>
          <a:p>
            <a:pPr lvl="0"/>
            <a:r>
              <a:rPr lang="en-US"/>
              <a:t>Click to edit Master text styles</a:t>
            </a:r>
          </a:p>
        </p:txBody>
      </p:sp>
      <p:sp>
        <p:nvSpPr>
          <p:cNvPr id="26" name="Text Placeholder 15"/>
          <p:cNvSpPr>
            <a:spLocks noGrp="1"/>
          </p:cNvSpPr>
          <p:nvPr>
            <p:ph type="body" sz="quarter" idx="29"/>
          </p:nvPr>
        </p:nvSpPr>
        <p:spPr>
          <a:xfrm>
            <a:off x="22860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7" name="Content Placeholder 10"/>
          <p:cNvSpPr>
            <a:spLocks noGrp="1"/>
          </p:cNvSpPr>
          <p:nvPr>
            <p:ph sz="quarter" idx="30"/>
          </p:nvPr>
        </p:nvSpPr>
        <p:spPr>
          <a:xfrm>
            <a:off x="3962400" y="3962400"/>
            <a:ext cx="1351788" cy="1752600"/>
          </a:xfrm>
        </p:spPr>
        <p:txBody>
          <a:bodyPr/>
          <a:lstStyle>
            <a:lvl1pPr marL="0" indent="0">
              <a:buNone/>
              <a:defRPr sz="1050"/>
            </a:lvl1pPr>
          </a:lstStyle>
          <a:p>
            <a:pPr lvl="0"/>
            <a:r>
              <a:rPr lang="en-US"/>
              <a:t>Click to edit Master text styles</a:t>
            </a:r>
          </a:p>
        </p:txBody>
      </p:sp>
      <p:sp>
        <p:nvSpPr>
          <p:cNvPr id="28" name="Text Placeholder 15"/>
          <p:cNvSpPr>
            <a:spLocks noGrp="1"/>
          </p:cNvSpPr>
          <p:nvPr>
            <p:ph type="body" sz="quarter" idx="31"/>
          </p:nvPr>
        </p:nvSpPr>
        <p:spPr>
          <a:xfrm>
            <a:off x="39624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29" name="Content Placeholder 10"/>
          <p:cNvSpPr>
            <a:spLocks noGrp="1"/>
          </p:cNvSpPr>
          <p:nvPr>
            <p:ph sz="quarter" idx="32"/>
          </p:nvPr>
        </p:nvSpPr>
        <p:spPr>
          <a:xfrm>
            <a:off x="5562600" y="3962400"/>
            <a:ext cx="1351788" cy="1752600"/>
          </a:xfrm>
        </p:spPr>
        <p:txBody>
          <a:bodyPr/>
          <a:lstStyle>
            <a:lvl1pPr marL="0" indent="0">
              <a:buNone/>
              <a:defRPr sz="1050"/>
            </a:lvl1pPr>
          </a:lstStyle>
          <a:p>
            <a:pPr lvl="0"/>
            <a:r>
              <a:rPr lang="en-US"/>
              <a:t>Click to edit Master text styles</a:t>
            </a:r>
          </a:p>
        </p:txBody>
      </p:sp>
      <p:sp>
        <p:nvSpPr>
          <p:cNvPr id="30" name="Text Placeholder 15"/>
          <p:cNvSpPr>
            <a:spLocks noGrp="1"/>
          </p:cNvSpPr>
          <p:nvPr>
            <p:ph type="body" sz="quarter" idx="33"/>
          </p:nvPr>
        </p:nvSpPr>
        <p:spPr>
          <a:xfrm>
            <a:off x="55626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
        <p:nvSpPr>
          <p:cNvPr id="31" name="Content Placeholder 10"/>
          <p:cNvSpPr>
            <a:spLocks noGrp="1"/>
          </p:cNvSpPr>
          <p:nvPr>
            <p:ph sz="quarter" idx="34"/>
          </p:nvPr>
        </p:nvSpPr>
        <p:spPr>
          <a:xfrm>
            <a:off x="7239000" y="3962400"/>
            <a:ext cx="1351788" cy="1752600"/>
          </a:xfrm>
        </p:spPr>
        <p:txBody>
          <a:bodyPr/>
          <a:lstStyle>
            <a:lvl1pPr marL="0" indent="0">
              <a:buNone/>
              <a:defRPr sz="1050"/>
            </a:lvl1pPr>
          </a:lstStyle>
          <a:p>
            <a:pPr lvl="0"/>
            <a:r>
              <a:rPr lang="en-US"/>
              <a:t>Click to edit Master text styles</a:t>
            </a:r>
          </a:p>
        </p:txBody>
      </p:sp>
      <p:sp>
        <p:nvSpPr>
          <p:cNvPr id="32" name="Text Placeholder 15"/>
          <p:cNvSpPr>
            <a:spLocks noGrp="1"/>
          </p:cNvSpPr>
          <p:nvPr>
            <p:ph type="body" sz="quarter" idx="35"/>
          </p:nvPr>
        </p:nvSpPr>
        <p:spPr>
          <a:xfrm>
            <a:off x="7239000" y="5791202"/>
            <a:ext cx="1371600" cy="360947"/>
          </a:xfrm>
          <a:solidFill>
            <a:schemeClr val="tx1">
              <a:lumMod val="40000"/>
              <a:lumOff val="60000"/>
            </a:schemeClr>
          </a:solidFill>
        </p:spPr>
        <p:txBody>
          <a:bodyPr rtlCol="0" anchor="ctr">
            <a:noAutofit/>
          </a:bodyPr>
          <a:lstStyle>
            <a:lvl1pPr marL="0" indent="0" algn="ctr">
              <a:buFontTx/>
              <a:buNone/>
              <a:defRPr sz="825" b="1">
                <a:solidFill>
                  <a:schemeClr val="tx1">
                    <a:lumMod val="75000"/>
                  </a:schemeClr>
                </a:solidFill>
              </a:defRPr>
            </a:lvl1pPr>
          </a:lstStyle>
          <a:p>
            <a:pPr lvl="0"/>
            <a:r>
              <a:rPr lang="en-US"/>
              <a:t>Click to edit Master text styles</a:t>
            </a:r>
          </a:p>
        </p:txBody>
      </p:sp>
    </p:spTree>
    <p:extLst>
      <p:ext uri="{BB962C8B-B14F-4D97-AF65-F5344CB8AC3E}">
        <p14:creationId xmlns:p14="http://schemas.microsoft.com/office/powerpoint/2010/main" val="2554760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153400" cy="9906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868A4CA5-279E-DF53-5D20-A5C8B1CF4ABF}"/>
              </a:ext>
            </a:extLst>
          </p:cNvPr>
          <p:cNvSpPr>
            <a:spLocks noGrp="1"/>
          </p:cNvSpPr>
          <p:nvPr>
            <p:ph type="dt" sz="half" idx="10"/>
          </p:nvPr>
        </p:nvSpPr>
        <p:spPr>
          <a:xfrm>
            <a:off x="6096000" y="6248400"/>
            <a:ext cx="2667000" cy="365125"/>
          </a:xfrm>
          <a:prstGeom prst="rect">
            <a:avLst/>
          </a:prstGeo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6A5E6564-D891-4D4D-D58B-4190E2495812}"/>
              </a:ext>
            </a:extLst>
          </p:cNvPr>
          <p:cNvSpPr>
            <a:spLocks noGrp="1"/>
          </p:cNvSpPr>
          <p:nvPr>
            <p:ph type="ftr" sz="quarter" idx="11"/>
          </p:nvPr>
        </p:nvSpPr>
        <p:spPr>
          <a:xfrm>
            <a:off x="609600" y="62484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665829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19">
            <a:extLst>
              <a:ext uri="{FF2B5EF4-FFF2-40B4-BE49-F238E27FC236}">
                <a16:creationId xmlns:a16="http://schemas.microsoft.com/office/drawing/2014/main" id="{5C7CA394-8C1F-D6B1-E080-11FC872773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75" y="5943600"/>
            <a:ext cx="20415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13">
            <a:extLst>
              <a:ext uri="{FF2B5EF4-FFF2-40B4-BE49-F238E27FC236}">
                <a16:creationId xmlns:a16="http://schemas.microsoft.com/office/drawing/2014/main" id="{7D0BDAA7-EE02-67F7-4074-C4DA403B132F}"/>
              </a:ext>
            </a:extLst>
          </p:cNvPr>
          <p:cNvSpPr>
            <a:spLocks noGrp="1"/>
          </p:cNvSpPr>
          <p:nvPr>
            <p:ph type="ftr" sz="quarter" idx="10"/>
          </p:nvPr>
        </p:nvSpPr>
        <p:spPr>
          <a:xfrm>
            <a:off x="3200400" y="6400800"/>
            <a:ext cx="5421313" cy="365125"/>
          </a:xfrm>
        </p:spPr>
        <p:txBody>
          <a:bodyPr/>
          <a:lstStyle>
            <a:lvl1pPr>
              <a:defRPr/>
            </a:lvl1pPr>
          </a:lstStyle>
          <a:p>
            <a:pPr>
              <a:defRPr/>
            </a:pPr>
            <a:endParaRPr lang="en-US"/>
          </a:p>
        </p:txBody>
      </p:sp>
    </p:spTree>
    <p:extLst>
      <p:ext uri="{BB962C8B-B14F-4D97-AF65-F5344CB8AC3E}">
        <p14:creationId xmlns:p14="http://schemas.microsoft.com/office/powerpoint/2010/main" val="3857892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D54E75-2328-C0A6-5D3A-F9B60CB3212F}"/>
              </a:ext>
            </a:extLst>
          </p:cNvPr>
          <p:cNvSpPr/>
          <p:nvPr/>
        </p:nvSpPr>
        <p:spPr>
          <a:xfrm>
            <a:off x="0" y="6272213"/>
            <a:ext cx="9144000" cy="58578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p>
        </p:txBody>
      </p:sp>
      <p:sp>
        <p:nvSpPr>
          <p:cNvPr id="1027" name="Title Placeholder 21">
            <a:extLst>
              <a:ext uri="{FF2B5EF4-FFF2-40B4-BE49-F238E27FC236}">
                <a16:creationId xmlns:a16="http://schemas.microsoft.com/office/drawing/2014/main" id="{F79AE44D-5F47-3C9B-FCD6-87B68318D018}"/>
              </a:ext>
            </a:extLst>
          </p:cNvPr>
          <p:cNvSpPr>
            <a:spLocks noGrp="1" noChangeArrowheads="1"/>
          </p:cNvSpPr>
          <p:nvPr>
            <p:ph type="title"/>
          </p:nvPr>
        </p:nvSpPr>
        <p:spPr bwMode="auto">
          <a:xfrm>
            <a:off x="533400" y="3048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Text Placeholder 12">
            <a:extLst>
              <a:ext uri="{FF2B5EF4-FFF2-40B4-BE49-F238E27FC236}">
                <a16:creationId xmlns:a16="http://schemas.microsoft.com/office/drawing/2014/main" id="{2BB14272-B901-D34A-0B98-F92C9E44ADE6}"/>
              </a:ext>
            </a:extLst>
          </p:cNvPr>
          <p:cNvSpPr>
            <a:spLocks noGrp="1" noChangeArrowheads="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18231709-90F8-6453-6CB0-5ED6DF541773}"/>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8" name="Rectangle 7">
            <a:extLst>
              <a:ext uri="{FF2B5EF4-FFF2-40B4-BE49-F238E27FC236}">
                <a16:creationId xmlns:a16="http://schemas.microsoft.com/office/drawing/2014/main" id="{D2B13E68-F8ED-CD1C-7633-BC10DAF0D92F}"/>
              </a:ext>
            </a:extLst>
          </p:cNvPr>
          <p:cNvSpPr/>
          <p:nvPr/>
        </p:nvSpPr>
        <p:spPr>
          <a:xfrm>
            <a:off x="0" y="1279525"/>
            <a:ext cx="533400" cy="92075"/>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9" name="Rectangle 8">
            <a:extLst>
              <a:ext uri="{FF2B5EF4-FFF2-40B4-BE49-F238E27FC236}">
                <a16:creationId xmlns:a16="http://schemas.microsoft.com/office/drawing/2014/main" id="{FE7A41C7-D22B-3EEC-4AAA-F8C4D2818259}"/>
              </a:ext>
            </a:extLst>
          </p:cNvPr>
          <p:cNvSpPr/>
          <p:nvPr/>
        </p:nvSpPr>
        <p:spPr>
          <a:xfrm>
            <a:off x="590550" y="1279525"/>
            <a:ext cx="6953250" cy="920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0" name="Rectangle 9">
            <a:extLst>
              <a:ext uri="{FF2B5EF4-FFF2-40B4-BE49-F238E27FC236}">
                <a16:creationId xmlns:a16="http://schemas.microsoft.com/office/drawing/2014/main" id="{D5CA78E0-1A0B-8E8A-F47C-D943EB1AA6D4}"/>
              </a:ext>
            </a:extLst>
          </p:cNvPr>
          <p:cNvSpPr/>
          <p:nvPr/>
        </p:nvSpPr>
        <p:spPr>
          <a:xfrm>
            <a:off x="7620000" y="1279525"/>
            <a:ext cx="1524000" cy="92075"/>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1" name="Rectangle 10">
            <a:extLst>
              <a:ext uri="{FF2B5EF4-FFF2-40B4-BE49-F238E27FC236}">
                <a16:creationId xmlns:a16="http://schemas.microsoft.com/office/drawing/2014/main" id="{B51F7833-A07D-F89B-CE83-0C7492591680}"/>
              </a:ext>
            </a:extLst>
          </p:cNvPr>
          <p:cNvSpPr/>
          <p:nvPr/>
        </p:nvSpPr>
        <p:spPr>
          <a:xfrm>
            <a:off x="0" y="1431925"/>
            <a:ext cx="2438400" cy="92075"/>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2" name="Rectangle 11">
            <a:extLst>
              <a:ext uri="{FF2B5EF4-FFF2-40B4-BE49-F238E27FC236}">
                <a16:creationId xmlns:a16="http://schemas.microsoft.com/office/drawing/2014/main" id="{55E3230B-6F99-4039-6A5C-A32E26DA72C0}"/>
              </a:ext>
            </a:extLst>
          </p:cNvPr>
          <p:cNvSpPr/>
          <p:nvPr/>
        </p:nvSpPr>
        <p:spPr>
          <a:xfrm>
            <a:off x="2514600" y="1431925"/>
            <a:ext cx="4038600" cy="92075"/>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5" name="Rectangle 14">
            <a:extLst>
              <a:ext uri="{FF2B5EF4-FFF2-40B4-BE49-F238E27FC236}">
                <a16:creationId xmlns:a16="http://schemas.microsoft.com/office/drawing/2014/main" id="{8926B9B0-3CD7-9059-4C66-F2D53C16685B}"/>
              </a:ext>
            </a:extLst>
          </p:cNvPr>
          <p:cNvSpPr/>
          <p:nvPr/>
        </p:nvSpPr>
        <p:spPr>
          <a:xfrm>
            <a:off x="6629400" y="1431925"/>
            <a:ext cx="2514600" cy="92075"/>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6" name="Rectangle 15">
            <a:extLst>
              <a:ext uri="{FF2B5EF4-FFF2-40B4-BE49-F238E27FC236}">
                <a16:creationId xmlns:a16="http://schemas.microsoft.com/office/drawing/2014/main" id="{B33E6625-6293-7457-17CD-F0ACBE2345B4}"/>
              </a:ext>
            </a:extLst>
          </p:cNvPr>
          <p:cNvSpPr/>
          <p:nvPr/>
        </p:nvSpPr>
        <p:spPr>
          <a:xfrm rot="10800000" flipV="1">
            <a:off x="7696200" y="6205538"/>
            <a:ext cx="1444625" cy="46037"/>
          </a:xfrm>
          <a:prstGeom prst="rect">
            <a:avLst/>
          </a:prstGeom>
          <a:solidFill>
            <a:srgbClr val="3389C9"/>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7" name="Rectangle 16">
            <a:extLst>
              <a:ext uri="{FF2B5EF4-FFF2-40B4-BE49-F238E27FC236}">
                <a16:creationId xmlns:a16="http://schemas.microsoft.com/office/drawing/2014/main" id="{C2843C9E-485B-F64F-C4A2-6D109EDC133F}"/>
              </a:ext>
            </a:extLst>
          </p:cNvPr>
          <p:cNvSpPr/>
          <p:nvPr/>
        </p:nvSpPr>
        <p:spPr>
          <a:xfrm rot="10800000" flipV="1">
            <a:off x="1597025" y="6205538"/>
            <a:ext cx="6022975" cy="46037"/>
          </a:xfrm>
          <a:prstGeom prst="rect">
            <a:avLst/>
          </a:prstGeom>
          <a:solidFill>
            <a:srgbClr val="00A16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18" name="Rectangle 17">
            <a:extLst>
              <a:ext uri="{FF2B5EF4-FFF2-40B4-BE49-F238E27FC236}">
                <a16:creationId xmlns:a16="http://schemas.microsoft.com/office/drawing/2014/main" id="{5F5C62E0-5D3D-C392-8A31-0409FD61AFAD}"/>
              </a:ext>
            </a:extLst>
          </p:cNvPr>
          <p:cNvSpPr/>
          <p:nvPr/>
        </p:nvSpPr>
        <p:spPr>
          <a:xfrm rot="10800000" flipV="1">
            <a:off x="-3175" y="6205538"/>
            <a:ext cx="1524000" cy="46037"/>
          </a:xfrm>
          <a:prstGeom prst="rect">
            <a:avLst/>
          </a:prstGeom>
          <a:solidFill>
            <a:srgbClr val="EA942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350"/>
          </a:p>
        </p:txBody>
      </p:sp>
      <p:sp>
        <p:nvSpPr>
          <p:cNvPr id="21" name="Footer Placeholder 13">
            <a:extLst>
              <a:ext uri="{FF2B5EF4-FFF2-40B4-BE49-F238E27FC236}">
                <a16:creationId xmlns:a16="http://schemas.microsoft.com/office/drawing/2014/main" id="{6C147BE1-095A-D7B9-4244-B987D4ECD12A}"/>
              </a:ext>
            </a:extLst>
          </p:cNvPr>
          <p:cNvSpPr>
            <a:spLocks noGrp="1"/>
          </p:cNvSpPr>
          <p:nvPr>
            <p:ph type="ftr" sz="quarter" idx="3"/>
          </p:nvPr>
        </p:nvSpPr>
        <p:spPr>
          <a:xfrm>
            <a:off x="3352800" y="6416675"/>
            <a:ext cx="5421313" cy="365125"/>
          </a:xfrm>
          <a:prstGeom prst="rect">
            <a:avLst/>
          </a:prstGeom>
        </p:spPr>
        <p:txBody>
          <a:bodyPr/>
          <a:lstStyle>
            <a:lvl1pPr algn="r">
              <a:defRPr sz="1050"/>
            </a:lvl1pPr>
          </a:lstStyle>
          <a:p>
            <a:pPr>
              <a:defRPr/>
            </a:pPr>
            <a:endParaRPr lang="en-US"/>
          </a:p>
        </p:txBody>
      </p:sp>
      <p:pic>
        <p:nvPicPr>
          <p:cNvPr id="1040" name="Picture 18">
            <a:extLst>
              <a:ext uri="{FF2B5EF4-FFF2-40B4-BE49-F238E27FC236}">
                <a16:creationId xmlns:a16="http://schemas.microsoft.com/office/drawing/2014/main" id="{8C5FE657-6B2B-20EE-B778-409187002F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36525" y="6172200"/>
            <a:ext cx="2041525"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84" r:id="rId1"/>
    <p:sldLayoutId id="2147485385" r:id="rId2"/>
    <p:sldLayoutId id="2147485386" r:id="rId3"/>
    <p:sldLayoutId id="2147485387" r:id="rId4"/>
    <p:sldLayoutId id="2147485388" r:id="rId5"/>
    <p:sldLayoutId id="2147485389" r:id="rId6"/>
    <p:sldLayoutId id="2147485390" r:id="rId7"/>
    <p:sldLayoutId id="2147485391" r:id="rId8"/>
    <p:sldLayoutId id="2147485392" r:id="rId9"/>
    <p:sldLayoutId id="2147485393" r:id="rId10"/>
    <p:sldLayoutId id="2147485394" r:id="rId11"/>
    <p:sldLayoutId id="2147485395" r:id="rId12"/>
    <p:sldLayoutId id="2147485396" r:id="rId13"/>
  </p:sldLayoutIdLst>
  <p:hf sldNum="0" hdr="0" ftr="0" dt="0"/>
  <p:txStyles>
    <p:titleStyle>
      <a:lvl1pPr algn="l" rtl="0" eaLnBrk="0" fontAlgn="base" hangingPunct="0">
        <a:spcBef>
          <a:spcPct val="0"/>
        </a:spcBef>
        <a:spcAft>
          <a:spcPct val="0"/>
        </a:spcAft>
        <a:defRPr sz="3000" b="1" kern="1200">
          <a:solidFill>
            <a:schemeClr val="tx1"/>
          </a:solidFill>
          <a:latin typeface="+mj-lt"/>
          <a:ea typeface="+mj-ea"/>
          <a:cs typeface="+mj-cs"/>
        </a:defRPr>
      </a:lvl1pPr>
      <a:lvl2pPr algn="l" rtl="0" eaLnBrk="0" fontAlgn="base" hangingPunct="0">
        <a:spcBef>
          <a:spcPct val="0"/>
        </a:spcBef>
        <a:spcAft>
          <a:spcPct val="0"/>
        </a:spcAft>
        <a:defRPr sz="3000" b="1">
          <a:solidFill>
            <a:schemeClr val="tx1"/>
          </a:solidFill>
          <a:latin typeface="Arial" panose="020B0604020202020204" pitchFamily="34" charset="0"/>
        </a:defRPr>
      </a:lvl2pPr>
      <a:lvl3pPr algn="l" rtl="0" eaLnBrk="0" fontAlgn="base" hangingPunct="0">
        <a:spcBef>
          <a:spcPct val="0"/>
        </a:spcBef>
        <a:spcAft>
          <a:spcPct val="0"/>
        </a:spcAft>
        <a:defRPr sz="3000" b="1">
          <a:solidFill>
            <a:schemeClr val="tx1"/>
          </a:solidFill>
          <a:latin typeface="Arial" panose="020B0604020202020204" pitchFamily="34" charset="0"/>
        </a:defRPr>
      </a:lvl3pPr>
      <a:lvl4pPr algn="l" rtl="0" eaLnBrk="0" fontAlgn="base" hangingPunct="0">
        <a:spcBef>
          <a:spcPct val="0"/>
        </a:spcBef>
        <a:spcAft>
          <a:spcPct val="0"/>
        </a:spcAft>
        <a:defRPr sz="3000" b="1">
          <a:solidFill>
            <a:schemeClr val="tx1"/>
          </a:solidFill>
          <a:latin typeface="Arial" panose="020B0604020202020204" pitchFamily="34" charset="0"/>
        </a:defRPr>
      </a:lvl4pPr>
      <a:lvl5pPr algn="l" rtl="0" eaLnBrk="0" fontAlgn="base" hangingPunct="0">
        <a:spcBef>
          <a:spcPct val="0"/>
        </a:spcBef>
        <a:spcAft>
          <a:spcPct val="0"/>
        </a:spcAft>
        <a:defRPr sz="3000" b="1">
          <a:solidFill>
            <a:schemeClr val="tx1"/>
          </a:solidFill>
          <a:latin typeface="Arial" panose="020B0604020202020204" pitchFamily="34" charset="0"/>
        </a:defRPr>
      </a:lvl5pPr>
      <a:lvl6pPr marL="457200" algn="l" rtl="0" fontAlgn="base">
        <a:spcBef>
          <a:spcPct val="0"/>
        </a:spcBef>
        <a:spcAft>
          <a:spcPct val="0"/>
        </a:spcAft>
        <a:defRPr sz="3000" b="1">
          <a:solidFill>
            <a:schemeClr val="tx1"/>
          </a:solidFill>
          <a:latin typeface="Arial" panose="020B0604020202020204" pitchFamily="34" charset="0"/>
        </a:defRPr>
      </a:lvl6pPr>
      <a:lvl7pPr marL="914400" algn="l" rtl="0" fontAlgn="base">
        <a:spcBef>
          <a:spcPct val="0"/>
        </a:spcBef>
        <a:spcAft>
          <a:spcPct val="0"/>
        </a:spcAft>
        <a:defRPr sz="3000" b="1">
          <a:solidFill>
            <a:schemeClr val="tx1"/>
          </a:solidFill>
          <a:latin typeface="Arial" panose="020B0604020202020204" pitchFamily="34" charset="0"/>
        </a:defRPr>
      </a:lvl7pPr>
      <a:lvl8pPr marL="1371600" algn="l" rtl="0" fontAlgn="base">
        <a:spcBef>
          <a:spcPct val="0"/>
        </a:spcBef>
        <a:spcAft>
          <a:spcPct val="0"/>
        </a:spcAft>
        <a:defRPr sz="3000" b="1">
          <a:solidFill>
            <a:schemeClr val="tx1"/>
          </a:solidFill>
          <a:latin typeface="Arial" panose="020B0604020202020204" pitchFamily="34" charset="0"/>
        </a:defRPr>
      </a:lvl8pPr>
      <a:lvl9pPr marL="1828800" algn="l" rtl="0" fontAlgn="base">
        <a:spcBef>
          <a:spcPct val="0"/>
        </a:spcBef>
        <a:spcAft>
          <a:spcPct val="0"/>
        </a:spcAft>
        <a:defRPr sz="3000" b="1">
          <a:solidFill>
            <a:schemeClr val="tx1"/>
          </a:solidFill>
          <a:latin typeface="Arial" panose="020B0604020202020204" pitchFamily="34" charset="0"/>
        </a:defRPr>
      </a:lvl9pPr>
    </p:titleStyle>
    <p:body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s://portal.neighborlysoftware.com/OAKLANDCOUNTYMI/administration#Dashboard"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s://www.oakgov.com/community/neighborhood-housing-development"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hyperlink" Target="mailto:hintona@oakgov.com" TargetMode="External"/><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https://www.miplace.org/historic-preservation/programs-and-services/cultural-resource-management-and-planning/" TargetMode="Externa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hyperlink" Target="https://www.hudexchange.info/trainings/courses/ffrms-final-rule-webinar-series-part-55-overview-and-compliance/" TargetMode="External"/><Relationship Id="rId2" Type="http://schemas.openxmlformats.org/officeDocument/2006/relationships/hyperlink" Target="https://www.govinfo.gov/content/pkg/FR-2024-04-23/pdf/2024-06246.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hyperlink" Target="https://www.hudexchange.info/programs/environmental-review/federal-related-laws-and-authorities/" TargetMode="External"/><Relationship Id="rId2" Type="http://schemas.openxmlformats.org/officeDocument/2006/relationships/hyperlink" Target="https://nepassisttool.epa.gov/nepassist/nepamap.aspx" TargetMode="External"/><Relationship Id="rId1" Type="http://schemas.openxmlformats.org/officeDocument/2006/relationships/slideLayout" Target="../slideLayouts/slideLayout3.xml"/><Relationship Id="rId6" Type="http://schemas.openxmlformats.org/officeDocument/2006/relationships/hyperlink" Target="https://www.hudexchange.info/trainings/wiser/" TargetMode="External"/><Relationship Id="rId5" Type="http://schemas.openxmlformats.org/officeDocument/2006/relationships/hyperlink" Target="https://www.miplace.org/historic-preservation/programs-and-services/cultural-resource-management-and-planning/" TargetMode="External"/><Relationship Id="rId4" Type="http://schemas.openxmlformats.org/officeDocument/2006/relationships/hyperlink" Target="https://ipac.ecosphere.fws.gov/"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hyperlink" Target="mailto:tierneyk@oakgov.com" TargetMode="External"/><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hyperlink" Target="https://www.oakgov.com/home/showpublisheddocument/14417/638107789951930000"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hyperlink" Target="https://www.oakgov.com/community/neighborhood-housing-development/grants-funding/community-development-block-grants-cdbg-contractors" TargetMode="Externa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hyperlink" Target="https://sam.gov/search/?page=1&amp;pageSize=25&amp;sort=-modifiedDate&amp;sfm%5BsimpleSearch%5D%5BkeywordRadio%5D=ALL&amp;sfm%5Bstatus%5D%5Bis_active%5D=true"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2" Type="http://schemas.openxmlformats.org/officeDocument/2006/relationships/hyperlink" Target="https://www.oakgov.com/home/showpublisheddocument/21611/638434160340930000"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hyperlink" Target="https://www.oakgov.com/home/showpublisheddocument/24509/638633069812800000" TargetMode="Externa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hyperlink" Target="mailto:essenmacherp@oakgov.com"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hyperlink" Target="mailto:essenmacherp@oakgov.com"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6" Type="http://schemas.openxmlformats.org/officeDocument/2006/relationships/hyperlink" Target="mailto:cdbg@oakgov.com" TargetMode="External"/><Relationship Id="rId5" Type="http://schemas.openxmlformats.org/officeDocument/2006/relationships/hyperlink" Target="mailto:tierneyk@oakgov.com" TargetMode="External"/><Relationship Id="rId4" Type="http://schemas.openxmlformats.org/officeDocument/2006/relationships/hyperlink" Target="mailto:hintona@oakgov.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9C0287-4EBE-9042-E8CE-537E2391B605}"/>
              </a:ext>
            </a:extLst>
          </p:cNvPr>
          <p:cNvSpPr>
            <a:spLocks noGrp="1"/>
          </p:cNvSpPr>
          <p:nvPr>
            <p:ph type="body" sz="quarter" idx="10"/>
          </p:nvPr>
        </p:nvSpPr>
        <p:spPr>
          <a:xfrm>
            <a:off x="3175" y="6043613"/>
            <a:ext cx="2197100" cy="357187"/>
          </a:xfrm>
        </p:spPr>
        <p:txBody>
          <a:bodyPr>
            <a:normAutofit/>
          </a:bodyPr>
          <a:lstStyle/>
          <a:p>
            <a:pPr eaLnBrk="1" fontAlgn="auto" hangingPunct="1">
              <a:spcAft>
                <a:spcPts val="0"/>
              </a:spcAft>
              <a:defRPr/>
            </a:pPr>
            <a:r>
              <a:rPr lang="en-US">
                <a:latin typeface="+mj-lt"/>
              </a:rPr>
              <a:t>September 25, 2025</a:t>
            </a:r>
          </a:p>
        </p:txBody>
      </p:sp>
      <p:sp>
        <p:nvSpPr>
          <p:cNvPr id="17411" name="Content Placeholder 2">
            <a:extLst>
              <a:ext uri="{FF2B5EF4-FFF2-40B4-BE49-F238E27FC236}">
                <a16:creationId xmlns:a16="http://schemas.microsoft.com/office/drawing/2014/main" id="{D3B176D4-DDF3-A76D-5FCD-FE21687CBFF9}"/>
              </a:ext>
            </a:extLst>
          </p:cNvPr>
          <p:cNvSpPr txBox="1">
            <a:spLocks noChangeArrowheads="1"/>
          </p:cNvSpPr>
          <p:nvPr/>
        </p:nvSpPr>
        <p:spPr bwMode="auto">
          <a:xfrm>
            <a:off x="463550" y="762000"/>
            <a:ext cx="82169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720" rIns="91440" bIns="45720" anchor="ctr"/>
          <a:lstStyle>
            <a:lvl1pPr defTabSz="685800">
              <a:spcBef>
                <a:spcPts val="525"/>
              </a:spcBef>
              <a:buClr>
                <a:schemeClr val="accent2"/>
              </a:buClr>
              <a:buSzPct val="60000"/>
              <a:buFont typeface="Wingdings" panose="05000000000000000000" pitchFamily="2" charset="2"/>
              <a:buChar char=""/>
              <a:defRPr sz="2100">
                <a:solidFill>
                  <a:schemeClr val="tx1"/>
                </a:solidFill>
                <a:latin typeface="Times New Roman" panose="02020603050405020304" pitchFamily="18" charset="0"/>
              </a:defRPr>
            </a:lvl1pPr>
            <a:lvl2pPr marL="479425" indent="-204788" defTabSz="685800">
              <a:spcBef>
                <a:spcPts val="413"/>
              </a:spcBef>
              <a:buClr>
                <a:schemeClr val="accent1"/>
              </a:buClr>
              <a:buSzPct val="70000"/>
              <a:buFont typeface="Wingdings 2" panose="05020102010507070707" pitchFamily="18" charset="2"/>
              <a:buChar char=""/>
              <a:defRPr sz="1900">
                <a:solidFill>
                  <a:schemeClr val="tx1"/>
                </a:solidFill>
                <a:latin typeface="Times New Roman" panose="02020603050405020304" pitchFamily="18" charset="0"/>
              </a:defRPr>
            </a:lvl2pPr>
            <a:lvl3pPr marL="685800" indent="-171450" defTabSz="685800">
              <a:spcBef>
                <a:spcPts val="375"/>
              </a:spcBef>
              <a:buClr>
                <a:schemeClr val="accent2"/>
              </a:buClr>
              <a:buSzPct val="75000"/>
              <a:buFont typeface="Wingdings" panose="05000000000000000000" pitchFamily="2" charset="2"/>
              <a:buChar char=""/>
              <a:defRPr sz="1700">
                <a:solidFill>
                  <a:schemeClr val="tx1"/>
                </a:solidFill>
                <a:latin typeface="Times New Roman" panose="02020603050405020304" pitchFamily="18" charset="0"/>
              </a:defRPr>
            </a:lvl3pPr>
            <a:lvl4pPr marL="1028700" indent="-171450" defTabSz="685800">
              <a:spcBef>
                <a:spcPts val="300"/>
              </a:spcBef>
              <a:buClr>
                <a:srgbClr val="EA9423"/>
              </a:buClr>
              <a:buSzPct val="75000"/>
              <a:buFont typeface="Wingdings" panose="05000000000000000000" pitchFamily="2" charset="2"/>
              <a:buChar char=""/>
              <a:defRPr sz="1500">
                <a:solidFill>
                  <a:schemeClr val="tx1"/>
                </a:solidFill>
                <a:latin typeface="Times New Roman" panose="02020603050405020304" pitchFamily="18" charset="0"/>
              </a:defRPr>
            </a:lvl4pPr>
            <a:lvl5pPr marL="1371600" indent="-171450" defTabSz="685800">
              <a:spcBef>
                <a:spcPts val="300"/>
              </a:spcBef>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5pPr>
            <a:lvl6pPr marL="18288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6pPr>
            <a:lvl7pPr marL="22860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7pPr>
            <a:lvl8pPr marL="27432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8pPr>
            <a:lvl9pPr marL="3200400" indent="-171450" defTabSz="685800" eaLnBrk="0" fontAlgn="base" hangingPunct="0">
              <a:spcBef>
                <a:spcPts val="300"/>
              </a:spcBef>
              <a:spcAft>
                <a:spcPct val="0"/>
              </a:spcAft>
              <a:buClr>
                <a:srgbClr val="846648"/>
              </a:buClr>
              <a:buSzPct val="65000"/>
              <a:buFont typeface="Wingdings" panose="05000000000000000000" pitchFamily="2" charset="2"/>
              <a:buChar char=""/>
              <a:defRPr sz="1500">
                <a:solidFill>
                  <a:schemeClr val="tx1"/>
                </a:solidFill>
                <a:latin typeface="Times New Roman" panose="02020603050405020304" pitchFamily="18" charset="0"/>
              </a:defRPr>
            </a:lvl9pPr>
          </a:lstStyle>
          <a:p>
            <a:pPr algn="ctr" eaLnBrk="1" hangingPunct="1">
              <a:spcBef>
                <a:spcPct val="0"/>
              </a:spcBef>
              <a:buClr>
                <a:srgbClr val="3989C9"/>
              </a:buClr>
              <a:buFont typeface="Wingdings" panose="05000000000000000000" pitchFamily="2" charset="2"/>
              <a:buNone/>
            </a:pPr>
            <a:r>
              <a:rPr lang="en-US" altLang="en-US" sz="2000" b="1" i="1">
                <a:solidFill>
                  <a:srgbClr val="296798"/>
                </a:solidFill>
                <a:latin typeface="Arial"/>
                <a:cs typeface="Arial"/>
              </a:rPr>
              <a:t>Oakland County Neighborhood &amp; Housing Development Division </a:t>
            </a:r>
          </a:p>
          <a:p>
            <a:pPr algn="ctr" eaLnBrk="1" hangingPunct="1">
              <a:spcBef>
                <a:spcPct val="0"/>
              </a:spcBef>
              <a:buClr>
                <a:srgbClr val="3989C9"/>
              </a:buClr>
              <a:buFont typeface="Wingdings" panose="05000000000000000000" pitchFamily="2" charset="2"/>
              <a:buNone/>
            </a:pPr>
            <a:r>
              <a:rPr lang="en-US" altLang="en-US" sz="2700" b="1">
                <a:solidFill>
                  <a:srgbClr val="00A160"/>
                </a:solidFill>
                <a:latin typeface="Arial"/>
                <a:cs typeface="Arial"/>
              </a:rPr>
              <a:t>Community Development Block Grant (CDBG)</a:t>
            </a:r>
          </a:p>
          <a:p>
            <a:pPr algn="ctr" eaLnBrk="1" hangingPunct="1">
              <a:spcBef>
                <a:spcPct val="0"/>
              </a:spcBef>
              <a:buClr>
                <a:srgbClr val="3989C9"/>
              </a:buClr>
              <a:buFont typeface="Wingdings" panose="05000000000000000000" pitchFamily="2" charset="2"/>
              <a:buNone/>
            </a:pPr>
            <a:r>
              <a:rPr lang="en-US" altLang="en-US" b="1">
                <a:solidFill>
                  <a:srgbClr val="296798"/>
                </a:solidFill>
                <a:latin typeface="Arial"/>
                <a:cs typeface="Arial"/>
              </a:rPr>
              <a:t>PY 2026 CDBG Application Workshop</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A02DF-459D-4C73-AF8F-6474477F62DC}"/>
            </a:ext>
          </a:extLst>
        </p:cNvPr>
        <p:cNvGrpSpPr/>
        <p:nvPr/>
      </p:nvGrpSpPr>
      <p:grpSpPr>
        <a:xfrm>
          <a:off x="0" y="0"/>
          <a:ext cx="0" cy="0"/>
          <a:chOff x="0" y="0"/>
          <a:chExt cx="0" cy="0"/>
        </a:xfrm>
      </p:grpSpPr>
      <p:sp>
        <p:nvSpPr>
          <p:cNvPr id="23554" name="Rectangle 4">
            <a:extLst>
              <a:ext uri="{FF2B5EF4-FFF2-40B4-BE49-F238E27FC236}">
                <a16:creationId xmlns:a16="http://schemas.microsoft.com/office/drawing/2014/main" id="{AE9C12DE-9BB7-E76C-7CAD-5B82511410E2}"/>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a:rPr>
              <a:t>CDBG Program Rules</a:t>
            </a:r>
            <a:endParaRPr lang="en-US" altLang="en-US" sz="4000">
              <a:solidFill>
                <a:srgbClr val="0070C0"/>
              </a:solidFill>
              <a:cs typeface="Arial" panose="020B0604020202020204" pitchFamily="34" charset="0"/>
            </a:endParaRPr>
          </a:p>
        </p:txBody>
      </p:sp>
      <p:sp>
        <p:nvSpPr>
          <p:cNvPr id="2" name="Text Placeholder 1">
            <a:extLst>
              <a:ext uri="{FF2B5EF4-FFF2-40B4-BE49-F238E27FC236}">
                <a16:creationId xmlns:a16="http://schemas.microsoft.com/office/drawing/2014/main" id="{6B1089BC-63F3-F2A2-19F2-ED5E80695469}"/>
              </a:ext>
            </a:extLst>
          </p:cNvPr>
          <p:cNvSpPr>
            <a:spLocks noGrp="1"/>
          </p:cNvSpPr>
          <p:nvPr>
            <p:ph type="body" sz="half" idx="1"/>
          </p:nvPr>
        </p:nvSpPr>
        <p:spPr>
          <a:xfrm>
            <a:off x="221226" y="1634121"/>
            <a:ext cx="8229600" cy="4587240"/>
          </a:xfrm>
        </p:spPr>
        <p:txBody>
          <a:bodyPr>
            <a:normAutofit/>
          </a:bodyPr>
          <a:lstStyle/>
          <a:p>
            <a:pPr marL="239395" indent="-239395">
              <a:buFont typeface="Wingdings" panose="05000000000000000000" pitchFamily="2" charset="2"/>
              <a:buChar char="q"/>
            </a:pPr>
            <a:r>
              <a:rPr lang="en-US">
                <a:solidFill>
                  <a:schemeClr val="tx1">
                    <a:lumMod val="50000"/>
                  </a:schemeClr>
                </a:solidFill>
                <a:latin typeface="+mj-lt"/>
              </a:rPr>
              <a:t>Under the Hybrid Method:</a:t>
            </a:r>
          </a:p>
          <a:p>
            <a:pPr marL="479107" lvl="1" indent="-239395">
              <a:buFont typeface="Wingdings" panose="05000000000000000000" pitchFamily="2" charset="2"/>
              <a:buChar char="q"/>
            </a:pPr>
            <a:r>
              <a:rPr lang="en-US" b="1">
                <a:solidFill>
                  <a:schemeClr val="tx1">
                    <a:lumMod val="50000"/>
                  </a:schemeClr>
                </a:solidFill>
                <a:latin typeface="+mj-lt"/>
              </a:rPr>
              <a:t>Public Services (PS) funding will be allocated to all participating communities based on a population &amp; Low Mod formula.</a:t>
            </a:r>
          </a:p>
          <a:p>
            <a:pPr marL="479107" lvl="1" indent="-239395">
              <a:buFont typeface="Wingdings" panose="05000000000000000000" pitchFamily="2" charset="2"/>
              <a:buChar char="q"/>
            </a:pPr>
            <a:r>
              <a:rPr lang="en-US">
                <a:solidFill>
                  <a:schemeClr val="tx1">
                    <a:lumMod val="50000"/>
                  </a:schemeClr>
                </a:solidFill>
                <a:latin typeface="+mj-lt"/>
              </a:rPr>
              <a:t>Infrastructure, public facilities, and other activities funding will be distributed through a competitive process that’s considers completion of the project within 18 months, positive impact on the community, number of residents served, community needs and administrative capacity. </a:t>
            </a:r>
          </a:p>
          <a:p>
            <a:pPr marL="479107" lvl="1" indent="-239395">
              <a:buFont typeface="Wingdings" panose="05000000000000000000" pitchFamily="2" charset="2"/>
              <a:buChar char="q"/>
            </a:pPr>
            <a:endParaRPr lang="en-US">
              <a:solidFill>
                <a:schemeClr val="tx1">
                  <a:lumMod val="50000"/>
                </a:schemeClr>
              </a:solidFill>
              <a:latin typeface="+mj-lt"/>
            </a:endParaRPr>
          </a:p>
          <a:p>
            <a:pPr marL="685482" lvl="2" indent="-239395">
              <a:buFont typeface="Wingdings" panose="05000000000000000000" pitchFamily="2" charset="2"/>
              <a:buChar char="q"/>
            </a:pPr>
            <a:endParaRPr lang="en-US">
              <a:solidFill>
                <a:schemeClr val="tx1">
                  <a:lumMod val="50000"/>
                </a:schemeClr>
              </a:solidFill>
              <a:latin typeface="+mj-lt"/>
            </a:endParaRPr>
          </a:p>
          <a:p>
            <a:pPr marL="239712" lvl="1" indent="0">
              <a:buNone/>
            </a:pPr>
            <a:endParaRPr lang="en-US">
              <a:solidFill>
                <a:schemeClr val="tx1">
                  <a:lumMod val="50000"/>
                </a:schemeClr>
              </a:solidFill>
            </a:endParaRPr>
          </a:p>
          <a:p>
            <a:pPr marL="479107" lvl="1" indent="-239395">
              <a:buFont typeface="Wingdings" panose="05000000000000000000" pitchFamily="2" charset="2"/>
              <a:buChar char="q"/>
            </a:pPr>
            <a:endParaRPr lang="en-US">
              <a:solidFill>
                <a:schemeClr val="tx1">
                  <a:lumMod val="50000"/>
                </a:schemeClr>
              </a:solidFill>
            </a:endParaRPr>
          </a:p>
          <a:p>
            <a:pPr marL="479107" lvl="1" indent="-239395">
              <a:buFont typeface="Wingdings" panose="05000000000000000000" pitchFamily="2" charset="2"/>
              <a:buChar char="q"/>
            </a:pPr>
            <a:endParaRPr lang="en-US">
              <a:solidFill>
                <a:schemeClr val="tx1">
                  <a:lumMod val="50000"/>
                </a:schemeClr>
              </a:solidFill>
            </a:endParaRPr>
          </a:p>
          <a:p>
            <a:pPr marL="193675" lvl="1" indent="0">
              <a:spcBef>
                <a:spcPct val="0"/>
              </a:spcBef>
              <a:spcAft>
                <a:spcPts val="0"/>
              </a:spcAft>
              <a:buClr>
                <a:srgbClr val="EA9423"/>
              </a:buClr>
              <a:buNone/>
              <a:defRPr/>
            </a:pPr>
            <a:endParaRPr lang="en-US" altLang="en-US" sz="1400">
              <a:solidFill>
                <a:srgbClr val="595959"/>
              </a:solidFill>
              <a:latin typeface="Arial"/>
              <a:cs typeface="Arial"/>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a:cs typeface="Arial"/>
            </a:endParaRPr>
          </a:p>
          <a:p>
            <a:pPr lvl="2">
              <a:spcBef>
                <a:spcPct val="0"/>
              </a:spcBef>
              <a:spcAft>
                <a:spcPts val="0"/>
              </a:spcAft>
              <a:buClr>
                <a:srgbClr val="EA9423"/>
              </a:buClr>
              <a:buFont typeface="Wingdings"/>
              <a:buChar char=""/>
              <a:defRPr/>
            </a:pPr>
            <a:endParaRPr lang="en-US" altLang="en-US" sz="1200">
              <a:solidFill>
                <a:srgbClr val="595959"/>
              </a:solidFill>
              <a:latin typeface="Arial" panose="020B0604020202020204" pitchFamily="34" charset="0"/>
              <a:cs typeface="Arial" panose="020B0604020202020204" pitchFamily="34" charset="0"/>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panose="020B0604020202020204" pitchFamily="34" charset="0"/>
              <a:cs typeface="Arial" panose="020B0604020202020204" pitchFamily="34" charset="0"/>
            </a:endParaRPr>
          </a:p>
          <a:p>
            <a:pPr marL="514350" lvl="2" indent="0">
              <a:spcBef>
                <a:spcPct val="0"/>
              </a:spcBef>
              <a:spcAft>
                <a:spcPts val="0"/>
              </a:spcAft>
              <a:buClr>
                <a:srgbClr val="EA9423"/>
              </a:buClr>
              <a:buSzPct val="75000"/>
              <a:buNone/>
              <a:defRPr/>
            </a:pPr>
            <a:endParaRPr lang="en-US" altLang="en-US" sz="1200">
              <a:latin typeface="Arial" panose="020B0604020202020204" pitchFamily="34" charset="0"/>
              <a:cs typeface="Arial" panose="020B0604020202020204" pitchFamily="34" charset="0"/>
            </a:endParaRPr>
          </a:p>
          <a:p>
            <a:pPr marL="0" indent="0" algn="ctr" eaLnBrk="1" hangingPunct="1">
              <a:buNone/>
              <a:defRPr/>
            </a:pP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150977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E9E38-C7FC-2FAE-5450-77C5BA588912}"/>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B7970086-E7FB-03D8-94AC-2FE752B7C2C4}"/>
              </a:ext>
            </a:extLst>
          </p:cNvPr>
          <p:cNvSpPr>
            <a:spLocks noGrp="1"/>
          </p:cNvSpPr>
          <p:nvPr>
            <p:ph type="title"/>
          </p:nvPr>
        </p:nvSpPr>
        <p:spPr>
          <a:xfrm>
            <a:off x="78658" y="91512"/>
            <a:ext cx="8834284"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200">
                <a:solidFill>
                  <a:srgbClr val="0070C0"/>
                </a:solidFill>
                <a:cs typeface="Arial"/>
              </a:rPr>
              <a:t>CDBG Program Rules – Public Facilities, Infrastructure, and Other Activities  </a:t>
            </a:r>
          </a:p>
        </p:txBody>
      </p:sp>
      <p:sp>
        <p:nvSpPr>
          <p:cNvPr id="3" name="Text Placeholder 2">
            <a:extLst>
              <a:ext uri="{FF2B5EF4-FFF2-40B4-BE49-F238E27FC236}">
                <a16:creationId xmlns:a16="http://schemas.microsoft.com/office/drawing/2014/main" id="{9FA312A4-8EFF-997E-534E-29339767D7C8}"/>
              </a:ext>
            </a:extLst>
          </p:cNvPr>
          <p:cNvSpPr>
            <a:spLocks noGrp="1"/>
          </p:cNvSpPr>
          <p:nvPr>
            <p:ph type="body" sz="half" idx="1"/>
          </p:nvPr>
        </p:nvSpPr>
        <p:spPr>
          <a:xfrm>
            <a:off x="528484" y="1728354"/>
            <a:ext cx="7586816" cy="4149932"/>
          </a:xfrm>
        </p:spPr>
        <p:txBody>
          <a:bodyPr/>
          <a:lstStyle/>
          <a:p>
            <a:r>
              <a:rPr lang="en-US" sz="1600">
                <a:latin typeface="+mj-lt"/>
              </a:rPr>
              <a:t>60% of the Urban County Allocation is reserved for the 52 participating communities for Competitive Proposal Process  ​</a:t>
            </a:r>
          </a:p>
          <a:p>
            <a:r>
              <a:rPr lang="en-US" sz="1600">
                <a:highlight>
                  <a:srgbClr val="FFFFFF"/>
                </a:highlight>
                <a:latin typeface="+mj-lt"/>
              </a:rPr>
              <a:t>​Minium Project Allocation: $3,500 </a:t>
            </a:r>
          </a:p>
          <a:p>
            <a:pPr lvl="1"/>
            <a:r>
              <a:rPr lang="en-US" sz="1600">
                <a:highlight>
                  <a:srgbClr val="FFFFFF"/>
                </a:highlight>
                <a:latin typeface="+mj-lt"/>
              </a:rPr>
              <a:t>Project Total funding request should be within reason.</a:t>
            </a:r>
          </a:p>
          <a:p>
            <a:pPr lvl="1"/>
            <a:r>
              <a:rPr lang="en-US" sz="1400">
                <a:solidFill>
                  <a:schemeClr val="bg2">
                    <a:lumMod val="10000"/>
                  </a:schemeClr>
                </a:solidFill>
                <a:highlight>
                  <a:srgbClr val="FFFFFF"/>
                </a:highlight>
                <a:latin typeface="+mj-lt"/>
                <a:ea typeface="Calibri"/>
                <a:cs typeface="Arial"/>
              </a:rPr>
              <a:t>PY2026 Estimated Public Facilities Total: $1,221,625 (available for competitive proposals)​</a:t>
            </a:r>
          </a:p>
          <a:p>
            <a:pPr lvl="1" eaLnBrk="1" fontAlgn="auto" hangingPunct="1">
              <a:spcAft>
                <a:spcPts val="0"/>
              </a:spcAft>
              <a:defRPr/>
            </a:pPr>
            <a:r>
              <a:rPr lang="en-US" sz="1400">
                <a:solidFill>
                  <a:schemeClr val="bg2">
                    <a:lumMod val="10000"/>
                  </a:schemeClr>
                </a:solidFill>
                <a:highlight>
                  <a:srgbClr val="FFFFFF"/>
                </a:highlight>
                <a:latin typeface="+mj-lt"/>
                <a:ea typeface="Calibri"/>
                <a:cs typeface="Arial"/>
              </a:rPr>
              <a:t>PY2026 Estimated CVT PS Allocation: $325,000 </a:t>
            </a:r>
            <a:endParaRPr lang="en-US" sz="1400">
              <a:highlight>
                <a:srgbClr val="FFFFFF"/>
              </a:highlight>
              <a:latin typeface="+mj-lt"/>
            </a:endParaRPr>
          </a:p>
          <a:p>
            <a:r>
              <a:rPr lang="en-US" sz="1600">
                <a:latin typeface="+mj-lt"/>
              </a:rPr>
              <a:t>Applications will be reviewed by a scoring committee within Oakland County </a:t>
            </a:r>
          </a:p>
          <a:p>
            <a:r>
              <a:rPr lang="en-US" sz="1600">
                <a:solidFill>
                  <a:schemeClr val="tx1">
                    <a:lumMod val="50000"/>
                  </a:schemeClr>
                </a:solidFill>
                <a:latin typeface="+mj-lt"/>
              </a:rPr>
              <a:t>Accepted projects will be announced prior to the availability of PY2026 funding. Once final funding allocations are confirmed by HUD, necessary adjustments will be made and communicated.</a:t>
            </a:r>
          </a:p>
          <a:p>
            <a:r>
              <a:rPr lang="en-US" sz="1600">
                <a:solidFill>
                  <a:schemeClr val="tx1">
                    <a:lumMod val="50000"/>
                  </a:schemeClr>
                </a:solidFill>
                <a:latin typeface="+mj-lt"/>
              </a:rPr>
              <a:t>Funding may not be reallocated to another activity </a:t>
            </a:r>
          </a:p>
          <a:p>
            <a:endParaRPr lang="en-US" sz="1600">
              <a:latin typeface="+mj-lt"/>
            </a:endParaRPr>
          </a:p>
          <a:p>
            <a:endParaRPr lang="en-US" sz="1600">
              <a:latin typeface="+mj-lt"/>
            </a:endParaRPr>
          </a:p>
          <a:p>
            <a:endParaRPr lang="en-US" sz="1600">
              <a:latin typeface="+mj-lt"/>
            </a:endParaRPr>
          </a:p>
          <a:p>
            <a:endParaRPr lang="en-US" sz="1600">
              <a:latin typeface="+mj-lt"/>
            </a:endParaRPr>
          </a:p>
          <a:p>
            <a:pPr marL="274637" lvl="1" indent="0">
              <a:buNone/>
            </a:pPr>
            <a:endParaRPr lang="en-US" altLang="en-US" sz="1600">
              <a:latin typeface="+mj-lt"/>
              <a:ea typeface="Calibri" pitchFamily="34" charset="0"/>
              <a:cs typeface="Arial" panose="020B0604020202020204" pitchFamily="34" charset="0"/>
            </a:endParaRPr>
          </a:p>
          <a:p>
            <a:endParaRPr lang="en-US" sz="1600">
              <a:latin typeface="+mj-lt"/>
            </a:endParaRPr>
          </a:p>
          <a:p>
            <a:pPr marL="0" indent="0">
              <a:buNone/>
            </a:pPr>
            <a:endParaRPr lang="en-US" sz="1600">
              <a:latin typeface="+mj-lt"/>
            </a:endParaRPr>
          </a:p>
          <a:p>
            <a:pPr marL="0" indent="0">
              <a:buNone/>
            </a:pPr>
            <a:endParaRPr lang="en-US" sz="1600">
              <a:latin typeface="+mj-lt"/>
            </a:endParaRPr>
          </a:p>
          <a:p>
            <a:pPr marL="0" indent="0">
              <a:buNone/>
            </a:pPr>
            <a:endParaRPr lang="en-US" sz="1600">
              <a:latin typeface="+mj-lt"/>
            </a:endParaRPr>
          </a:p>
        </p:txBody>
      </p:sp>
    </p:spTree>
    <p:extLst>
      <p:ext uri="{BB962C8B-B14F-4D97-AF65-F5344CB8AC3E}">
        <p14:creationId xmlns:p14="http://schemas.microsoft.com/office/powerpoint/2010/main" val="167090279"/>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2933B-E8A3-BC22-A34D-424F2137D52D}"/>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D4123603-F829-1763-4825-3B6E1B8C8CFF}"/>
              </a:ext>
            </a:extLst>
          </p:cNvPr>
          <p:cNvSpPr>
            <a:spLocks noGrp="1"/>
          </p:cNvSpPr>
          <p:nvPr>
            <p:ph type="title"/>
          </p:nvPr>
        </p:nvSpPr>
        <p:spPr>
          <a:xfrm>
            <a:off x="78658" y="91512"/>
            <a:ext cx="8834284"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200">
                <a:solidFill>
                  <a:srgbClr val="0070C0"/>
                </a:solidFill>
                <a:cs typeface="Arial"/>
              </a:rPr>
              <a:t>CDBG Program Rules – Public Facilities, Infrastructure, and Other Activities  </a:t>
            </a:r>
          </a:p>
        </p:txBody>
      </p:sp>
      <p:sp>
        <p:nvSpPr>
          <p:cNvPr id="3" name="Text Placeholder 2">
            <a:extLst>
              <a:ext uri="{FF2B5EF4-FFF2-40B4-BE49-F238E27FC236}">
                <a16:creationId xmlns:a16="http://schemas.microsoft.com/office/drawing/2014/main" id="{2F2D0980-14F9-19F1-C6E6-6905DF5CC62D}"/>
              </a:ext>
            </a:extLst>
          </p:cNvPr>
          <p:cNvSpPr>
            <a:spLocks noGrp="1"/>
          </p:cNvSpPr>
          <p:nvPr>
            <p:ph type="body" sz="half" idx="1"/>
          </p:nvPr>
        </p:nvSpPr>
        <p:spPr>
          <a:xfrm>
            <a:off x="528484" y="1728354"/>
            <a:ext cx="7586816" cy="4149932"/>
          </a:xfrm>
        </p:spPr>
        <p:txBody>
          <a:bodyPr/>
          <a:lstStyle/>
          <a:p>
            <a:r>
              <a:rPr lang="en-US">
                <a:solidFill>
                  <a:schemeClr val="tx1">
                    <a:lumMod val="50000"/>
                  </a:schemeClr>
                </a:solidFill>
                <a:latin typeface="+mj-lt"/>
              </a:rPr>
              <a:t>Funding for PY2026 Public Facilities, Infrastructure, and Other Activities must be expended within 18 months.</a:t>
            </a:r>
          </a:p>
          <a:p>
            <a:endParaRPr lang="en-US">
              <a:solidFill>
                <a:schemeClr val="tx1">
                  <a:lumMod val="50000"/>
                </a:schemeClr>
              </a:solidFill>
              <a:latin typeface="+mj-lt"/>
            </a:endParaRPr>
          </a:p>
          <a:p>
            <a:r>
              <a:rPr lang="en-US">
                <a:solidFill>
                  <a:schemeClr val="tx1">
                    <a:lumMod val="50000"/>
                  </a:schemeClr>
                </a:solidFill>
                <a:latin typeface="+mj-lt"/>
              </a:rPr>
              <a:t>Your application/proposal must include;</a:t>
            </a:r>
          </a:p>
          <a:p>
            <a:pPr lvl="1"/>
            <a:r>
              <a:rPr lang="en-US">
                <a:solidFill>
                  <a:schemeClr val="tx1">
                    <a:lumMod val="50000"/>
                  </a:schemeClr>
                </a:solidFill>
                <a:latin typeface="+mj-lt"/>
              </a:rPr>
              <a:t> A budget and/or cost estimate for the proposed project. </a:t>
            </a:r>
          </a:p>
          <a:p>
            <a:pPr lvl="1"/>
            <a:r>
              <a:rPr lang="en-US">
                <a:solidFill>
                  <a:schemeClr val="tx1">
                    <a:lumMod val="50000"/>
                  </a:schemeClr>
                </a:solidFill>
                <a:latin typeface="+mj-lt"/>
              </a:rPr>
              <a:t>Detailed and accurate project description </a:t>
            </a:r>
          </a:p>
          <a:p>
            <a:pPr lvl="1"/>
            <a:endParaRPr lang="en-US">
              <a:solidFill>
                <a:schemeClr val="tx1">
                  <a:lumMod val="50000"/>
                </a:schemeClr>
              </a:solidFill>
              <a:latin typeface="+mj-lt"/>
            </a:endParaRPr>
          </a:p>
          <a:p>
            <a:r>
              <a:rPr lang="en-US">
                <a:solidFill>
                  <a:schemeClr val="tx1">
                    <a:lumMod val="50000"/>
                  </a:schemeClr>
                </a:solidFill>
                <a:latin typeface="+mj-lt"/>
              </a:rPr>
              <a:t>Please be sure to provide specific details on leveraging outside funding within your submitted application</a:t>
            </a:r>
          </a:p>
          <a:p>
            <a:pPr lvl="1"/>
            <a:endParaRPr lang="en-US">
              <a:solidFill>
                <a:schemeClr val="tx1">
                  <a:lumMod val="50000"/>
                </a:schemeClr>
              </a:solidFill>
              <a:latin typeface="+mj-lt"/>
            </a:endParaRPr>
          </a:p>
          <a:p>
            <a:pPr lvl="2"/>
            <a:endParaRPr lang="en-US">
              <a:solidFill>
                <a:schemeClr val="tx1">
                  <a:lumMod val="50000"/>
                </a:schemeClr>
              </a:solidFill>
              <a:latin typeface="+mj-lt"/>
            </a:endParaRPr>
          </a:p>
          <a:p>
            <a:pPr lvl="2"/>
            <a:endParaRPr lang="en-US">
              <a:solidFill>
                <a:schemeClr val="tx1">
                  <a:lumMod val="50000"/>
                </a:schemeClr>
              </a:solidFill>
            </a:endParaRPr>
          </a:p>
          <a:p>
            <a:pPr lvl="1"/>
            <a:endParaRPr lang="en-US">
              <a:solidFill>
                <a:schemeClr val="tx1">
                  <a:lumMod val="50000"/>
                </a:schemeClr>
              </a:solidFill>
            </a:endParaRPr>
          </a:p>
          <a:p>
            <a:pPr lvl="1"/>
            <a:endParaRPr lang="en-US">
              <a:solidFill>
                <a:schemeClr val="tx1">
                  <a:lumMod val="50000"/>
                </a:schemeClr>
              </a:solidFill>
            </a:endParaRPr>
          </a:p>
          <a:p>
            <a:endParaRPr lang="en-US">
              <a:solidFill>
                <a:schemeClr val="tx1">
                  <a:lumMod val="50000"/>
                </a:schemeClr>
              </a:solidFill>
            </a:endParaRPr>
          </a:p>
          <a:p>
            <a:endParaRPr lang="en-US"/>
          </a:p>
          <a:p>
            <a:endParaRPr lang="en-US"/>
          </a:p>
          <a:p>
            <a:endParaRPr lang="en-US"/>
          </a:p>
          <a:p>
            <a:endParaRPr lang="en-US"/>
          </a:p>
          <a:p>
            <a:pPr marL="274637" lvl="1" indent="0">
              <a:buNone/>
            </a:pPr>
            <a:endParaRPr lang="en-US" altLang="en-US" sz="1400">
              <a:latin typeface="Arial" panose="020B0604020202020204" pitchFamily="34" charset="0"/>
              <a:ea typeface="Calibri" pitchFamily="34" charset="0"/>
              <a:cs typeface="Arial" panose="020B0604020202020204" pitchFamily="34" charset="0"/>
            </a:endParaRPr>
          </a:p>
          <a:p>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108391462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20D883-23C5-D8AB-ED59-410981398BFE}"/>
            </a:ext>
          </a:extLst>
        </p:cNvPr>
        <p:cNvGrpSpPr/>
        <p:nvPr/>
      </p:nvGrpSpPr>
      <p:grpSpPr>
        <a:xfrm>
          <a:off x="0" y="0"/>
          <a:ext cx="0" cy="0"/>
          <a:chOff x="0" y="0"/>
          <a:chExt cx="0" cy="0"/>
        </a:xfrm>
      </p:grpSpPr>
      <p:sp>
        <p:nvSpPr>
          <p:cNvPr id="44034" name="Title 1">
            <a:extLst>
              <a:ext uri="{FF2B5EF4-FFF2-40B4-BE49-F238E27FC236}">
                <a16:creationId xmlns:a16="http://schemas.microsoft.com/office/drawing/2014/main" id="{72BCB1B5-FB30-B9D9-D547-1A1BA0456D69}"/>
              </a:ext>
            </a:extLst>
          </p:cNvPr>
          <p:cNvSpPr>
            <a:spLocks noGrp="1"/>
          </p:cNvSpPr>
          <p:nvPr>
            <p:ph type="title"/>
          </p:nvPr>
        </p:nvSpPr>
        <p:spPr>
          <a:xfrm>
            <a:off x="78658" y="91512"/>
            <a:ext cx="8834284"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600">
                <a:solidFill>
                  <a:srgbClr val="0070C0"/>
                </a:solidFill>
                <a:cs typeface="Arial"/>
              </a:rPr>
              <a:t>CDBG Program Rules – Public Services </a:t>
            </a:r>
          </a:p>
        </p:txBody>
      </p:sp>
      <p:sp>
        <p:nvSpPr>
          <p:cNvPr id="3" name="Text Placeholder 2">
            <a:extLst>
              <a:ext uri="{FF2B5EF4-FFF2-40B4-BE49-F238E27FC236}">
                <a16:creationId xmlns:a16="http://schemas.microsoft.com/office/drawing/2014/main" id="{57AFE348-5A20-AF1D-9D5C-BAF0A480A01C}"/>
              </a:ext>
            </a:extLst>
          </p:cNvPr>
          <p:cNvSpPr>
            <a:spLocks noGrp="1"/>
          </p:cNvSpPr>
          <p:nvPr>
            <p:ph type="body" sz="half" idx="1"/>
          </p:nvPr>
        </p:nvSpPr>
        <p:spPr>
          <a:xfrm>
            <a:off x="528484" y="1728354"/>
            <a:ext cx="7005791" cy="4149932"/>
          </a:xfrm>
        </p:spPr>
        <p:txBody>
          <a:bodyPr/>
          <a:lstStyle/>
          <a:p>
            <a:r>
              <a:rPr lang="en-US" sz="1800">
                <a:solidFill>
                  <a:schemeClr val="bg2">
                    <a:lumMod val="10000"/>
                  </a:schemeClr>
                </a:solidFill>
                <a:latin typeface="+mj-lt"/>
              </a:rPr>
              <a:t>Formula Allocation for PS Amounts </a:t>
            </a:r>
          </a:p>
          <a:p>
            <a:pPr lvl="1"/>
            <a:r>
              <a:rPr lang="en-US" sz="1800">
                <a:solidFill>
                  <a:schemeClr val="bg2">
                    <a:lumMod val="10000"/>
                  </a:schemeClr>
                </a:solidFill>
                <a:latin typeface="+mj-lt"/>
              </a:rPr>
              <a:t>Consistent with PY 2025 Amounts </a:t>
            </a:r>
          </a:p>
          <a:p>
            <a:pPr lvl="1"/>
            <a:r>
              <a:rPr lang="en-US" sz="1800">
                <a:solidFill>
                  <a:schemeClr val="bg2">
                    <a:lumMod val="10000"/>
                  </a:schemeClr>
                </a:solidFill>
                <a:latin typeface="+mj-lt"/>
              </a:rPr>
              <a:t>All communities applying for Public Service Activities will receive a formula-based allocation, with a minimum activity amount of $3,500.</a:t>
            </a:r>
          </a:p>
          <a:p>
            <a:pPr lvl="1"/>
            <a:endParaRPr lang="en-US" sz="1800">
              <a:solidFill>
                <a:schemeClr val="bg2">
                  <a:lumMod val="10000"/>
                </a:schemeClr>
              </a:solidFill>
              <a:latin typeface="+mj-lt"/>
            </a:endParaRPr>
          </a:p>
          <a:p>
            <a:r>
              <a:rPr lang="en-US" sz="1800">
                <a:solidFill>
                  <a:schemeClr val="bg2">
                    <a:lumMod val="10000"/>
                  </a:schemeClr>
                </a:solidFill>
                <a:latin typeface="+mj-lt"/>
              </a:rPr>
              <a:t>HUD Required15% PS Cap </a:t>
            </a:r>
          </a:p>
          <a:p>
            <a:r>
              <a:rPr lang="en-US" sz="1800">
                <a:solidFill>
                  <a:schemeClr val="tx1">
                    <a:lumMod val="50000"/>
                  </a:schemeClr>
                </a:solidFill>
                <a:latin typeface="+mj-lt"/>
              </a:rPr>
              <a:t>Funding for PY2026 Public Service Activities must be expended within 18 months from July 1</a:t>
            </a:r>
            <a:r>
              <a:rPr lang="en-US" sz="1800" baseline="30000">
                <a:solidFill>
                  <a:schemeClr val="tx1">
                    <a:lumMod val="50000"/>
                  </a:schemeClr>
                </a:solidFill>
                <a:latin typeface="+mj-lt"/>
              </a:rPr>
              <a:t>st</a:t>
            </a:r>
            <a:r>
              <a:rPr lang="en-US" sz="1800">
                <a:solidFill>
                  <a:schemeClr val="tx1">
                    <a:lumMod val="50000"/>
                  </a:schemeClr>
                </a:solidFill>
                <a:latin typeface="+mj-lt"/>
              </a:rPr>
              <a:t>. </a:t>
            </a:r>
            <a:endParaRPr lang="en-US" sz="1800">
              <a:solidFill>
                <a:schemeClr val="bg2">
                  <a:lumMod val="10000"/>
                </a:schemeClr>
              </a:solidFill>
              <a:latin typeface="+mj-lt"/>
            </a:endParaRPr>
          </a:p>
          <a:p>
            <a:pPr marL="274637" lvl="1" indent="0">
              <a:buNone/>
            </a:pPr>
            <a:endParaRPr lang="en-US" altLang="en-US" sz="1800">
              <a:latin typeface="+mj-lt"/>
              <a:ea typeface="Calibri" pitchFamily="34" charset="0"/>
              <a:cs typeface="Arial" panose="020B0604020202020204" pitchFamily="34" charset="0"/>
            </a:endParaRPr>
          </a:p>
          <a:p>
            <a:endParaRPr lang="en-US"/>
          </a:p>
          <a:p>
            <a:pPr marL="0" indent="0">
              <a:buNone/>
            </a:pPr>
            <a:endParaRPr lang="en-US"/>
          </a:p>
          <a:p>
            <a:pPr marL="0" indent="0">
              <a:buNone/>
            </a:pPr>
            <a:endParaRPr lang="en-US"/>
          </a:p>
          <a:p>
            <a:pPr marL="0" indent="0">
              <a:buNone/>
            </a:pPr>
            <a:endParaRPr lang="en-US"/>
          </a:p>
        </p:txBody>
      </p:sp>
    </p:spTree>
    <p:extLst>
      <p:ext uri="{BB962C8B-B14F-4D97-AF65-F5344CB8AC3E}">
        <p14:creationId xmlns:p14="http://schemas.microsoft.com/office/powerpoint/2010/main" val="201999806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439DFAA8-564E-2372-6EC4-85BBB9EA44B2}"/>
              </a:ext>
            </a:extLst>
          </p:cNvPr>
          <p:cNvSpPr>
            <a:spLocks noGrp="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600">
                <a:solidFill>
                  <a:srgbClr val="0070C0"/>
                </a:solidFill>
                <a:cs typeface="Arial" panose="020B0604020202020204" pitchFamily="34" charset="0"/>
              </a:rPr>
              <a:t>Public Services</a:t>
            </a:r>
          </a:p>
        </p:txBody>
      </p:sp>
      <p:sp>
        <p:nvSpPr>
          <p:cNvPr id="26627" name="Content Placeholder 2">
            <a:extLst>
              <a:ext uri="{FF2B5EF4-FFF2-40B4-BE49-F238E27FC236}">
                <a16:creationId xmlns:a16="http://schemas.microsoft.com/office/drawing/2014/main" id="{FFDAF346-9671-8F1B-C999-F77B4455897F}"/>
              </a:ext>
            </a:extLst>
          </p:cNvPr>
          <p:cNvSpPr>
            <a:spLocks noGrp="1"/>
          </p:cNvSpPr>
          <p:nvPr>
            <p:ph type="body" sz="half" idx="1"/>
          </p:nvPr>
        </p:nvSpPr>
        <p:spPr>
          <a:xfrm>
            <a:off x="457200" y="1600200"/>
            <a:ext cx="8028432" cy="4525963"/>
          </a:xfrm>
        </p:spPr>
        <p:txBody>
          <a:bodyPr>
            <a:normAutofit/>
          </a:bodyPr>
          <a:lstStyle/>
          <a:p>
            <a:pPr algn="just" eaLnBrk="1" fontAlgn="auto" hangingPunct="1">
              <a:lnSpc>
                <a:spcPct val="115000"/>
              </a:lnSpc>
              <a:spcBef>
                <a:spcPct val="0"/>
              </a:spcBef>
              <a:spcAft>
                <a:spcPts val="0"/>
              </a:spcAft>
              <a:defRPr/>
            </a:pPr>
            <a:r>
              <a:rPr lang="en-US" altLang="en-US" sz="1800" b="1">
                <a:solidFill>
                  <a:schemeClr val="bg2">
                    <a:lumMod val="10000"/>
                  </a:schemeClr>
                </a:solidFill>
                <a:latin typeface="+mj-lt"/>
                <a:ea typeface="Calibri" pitchFamily="34" charset="0"/>
                <a:cs typeface="Arial" panose="020B0604020202020204" pitchFamily="34" charset="0"/>
              </a:rPr>
              <a:t>Multiple Agency Public Service Contracts </a:t>
            </a:r>
          </a:p>
          <a:p>
            <a:pPr marL="977900" indent="-457200" algn="just" eaLnBrk="1" fontAlgn="auto" hangingPunct="1">
              <a:spcBef>
                <a:spcPct val="0"/>
              </a:spcBef>
              <a:spcAft>
                <a:spcPts val="0"/>
              </a:spcAft>
              <a:buFont typeface="Wingdings"/>
              <a:buChar char=""/>
              <a:defRPr/>
            </a:pPr>
            <a:r>
              <a:rPr lang="en-US" altLang="en-US" sz="1800">
                <a:solidFill>
                  <a:schemeClr val="bg2">
                    <a:lumMod val="10000"/>
                  </a:schemeClr>
                </a:solidFill>
                <a:latin typeface="+mj-lt"/>
                <a:ea typeface="Calibri" pitchFamily="34" charset="0"/>
                <a:cs typeface="Arial" panose="020B0604020202020204" pitchFamily="34" charset="0"/>
              </a:rPr>
              <a:t>PS contracts of same type not permitted </a:t>
            </a:r>
          </a:p>
          <a:p>
            <a:pPr marL="863600" indent="-342900" algn="just" eaLnBrk="1" fontAlgn="auto" hangingPunct="1">
              <a:spcBef>
                <a:spcPct val="0"/>
              </a:spcBef>
              <a:spcAft>
                <a:spcPts val="0"/>
              </a:spcAft>
              <a:defRPr/>
            </a:pPr>
            <a:endParaRPr lang="en-US" altLang="en-US" sz="1800">
              <a:solidFill>
                <a:schemeClr val="bg2">
                  <a:lumMod val="10000"/>
                </a:schemeClr>
              </a:solidFill>
              <a:latin typeface="+mj-lt"/>
              <a:ea typeface="Calibri" pitchFamily="34" charset="0"/>
              <a:cs typeface="Arial" panose="020B0604020202020204" pitchFamily="34" charset="0"/>
            </a:endParaRPr>
          </a:p>
          <a:p>
            <a:pPr algn="just" eaLnBrk="1" fontAlgn="auto" hangingPunct="1">
              <a:spcBef>
                <a:spcPct val="0"/>
              </a:spcBef>
              <a:spcAft>
                <a:spcPts val="0"/>
              </a:spcAft>
              <a:defRPr/>
            </a:pPr>
            <a:r>
              <a:rPr lang="en-US" altLang="en-US" sz="1800" b="1">
                <a:solidFill>
                  <a:schemeClr val="bg2">
                    <a:lumMod val="10000"/>
                  </a:schemeClr>
                </a:solidFill>
                <a:latin typeface="+mj-lt"/>
                <a:ea typeface="Calibri" pitchFamily="34" charset="0"/>
                <a:cs typeface="Arial" panose="020B0604020202020204" pitchFamily="34" charset="0"/>
              </a:rPr>
              <a:t>Public Service Contract Duration </a:t>
            </a:r>
          </a:p>
          <a:p>
            <a:pPr marL="977900" indent="-457200" algn="just" eaLnBrk="1" fontAlgn="auto" hangingPunct="1">
              <a:spcBef>
                <a:spcPct val="0"/>
              </a:spcBef>
              <a:spcAft>
                <a:spcPts val="0"/>
              </a:spcAft>
              <a:buFont typeface="Wingdings"/>
              <a:buChar char=""/>
              <a:defRPr/>
            </a:pPr>
            <a:r>
              <a:rPr lang="en-US" altLang="en-US" sz="1800">
                <a:solidFill>
                  <a:schemeClr val="bg2">
                    <a:lumMod val="10000"/>
                  </a:schemeClr>
                </a:solidFill>
                <a:latin typeface="+mj-lt"/>
                <a:ea typeface="Calibri" pitchFamily="34" charset="0"/>
                <a:cs typeface="Arial" panose="020B0604020202020204" pitchFamily="34" charset="0"/>
              </a:rPr>
              <a:t>PS contracts maximum 18-month  duration </a:t>
            </a:r>
          </a:p>
          <a:p>
            <a:pPr marL="977900" indent="-457200" algn="just" eaLnBrk="1" fontAlgn="auto" hangingPunct="1">
              <a:spcBef>
                <a:spcPct val="0"/>
              </a:spcBef>
              <a:spcAft>
                <a:spcPts val="0"/>
              </a:spcAft>
              <a:buFont typeface="Wingdings"/>
              <a:buChar char=""/>
              <a:defRPr/>
            </a:pPr>
            <a:r>
              <a:rPr lang="en-US" altLang="en-US" sz="1800">
                <a:solidFill>
                  <a:schemeClr val="bg2">
                    <a:lumMod val="10000"/>
                  </a:schemeClr>
                </a:solidFill>
                <a:latin typeface="+mj-lt"/>
                <a:ea typeface="Calibri" pitchFamily="34" charset="0"/>
                <a:cs typeface="Arial" panose="020B0604020202020204" pitchFamily="34" charset="0"/>
              </a:rPr>
              <a:t>PS contracts start July 1st </a:t>
            </a:r>
          </a:p>
          <a:p>
            <a:pPr marL="274637" lvl="1" indent="0" algn="just" eaLnBrk="1" fontAlgn="auto" hangingPunct="1">
              <a:spcBef>
                <a:spcPct val="0"/>
              </a:spcBef>
              <a:spcAft>
                <a:spcPts val="0"/>
              </a:spcAft>
              <a:buNone/>
              <a:defRPr/>
            </a:pPr>
            <a:endParaRPr lang="en-US" altLang="en-US" sz="1800" b="1">
              <a:solidFill>
                <a:schemeClr val="bg2">
                  <a:lumMod val="10000"/>
                </a:schemeClr>
              </a:solidFill>
              <a:latin typeface="+mj-lt"/>
              <a:ea typeface="Calibri" pitchFamily="34" charset="0"/>
              <a:cs typeface="Arial" panose="020B0604020202020204" pitchFamily="34" charset="0"/>
            </a:endParaRPr>
          </a:p>
          <a:p>
            <a:pPr algn="just" eaLnBrk="1" fontAlgn="auto" hangingPunct="1">
              <a:spcBef>
                <a:spcPct val="0"/>
              </a:spcBef>
              <a:spcAft>
                <a:spcPts val="0"/>
              </a:spcAft>
              <a:defRPr/>
            </a:pPr>
            <a:r>
              <a:rPr lang="en-US" altLang="en-US" sz="1800" b="1">
                <a:solidFill>
                  <a:schemeClr val="bg2">
                    <a:lumMod val="10000"/>
                  </a:schemeClr>
                </a:solidFill>
                <a:latin typeface="+mj-lt"/>
                <a:ea typeface="Calibri" pitchFamily="34" charset="0"/>
                <a:cs typeface="Arial" panose="020B0604020202020204" pitchFamily="34" charset="0"/>
              </a:rPr>
              <a:t>Project Service Delivery Costs (PSDC)</a:t>
            </a:r>
          </a:p>
          <a:p>
            <a:pPr marL="914400" indent="-393700" algn="just" eaLnBrk="1" fontAlgn="auto" hangingPunct="1">
              <a:spcBef>
                <a:spcPct val="0"/>
              </a:spcBef>
              <a:spcAft>
                <a:spcPts val="0"/>
              </a:spcAft>
              <a:buFont typeface="Wingdings"/>
              <a:buChar char=""/>
              <a:defRPr/>
            </a:pPr>
            <a:r>
              <a:rPr lang="en-US" altLang="en-US" sz="1800">
                <a:solidFill>
                  <a:schemeClr val="bg2">
                    <a:lumMod val="10000"/>
                  </a:schemeClr>
                </a:solidFill>
                <a:latin typeface="+mj-lt"/>
                <a:ea typeface="Calibri" pitchFamily="34" charset="0"/>
                <a:cs typeface="Arial" panose="020B0604020202020204" pitchFamily="34" charset="0"/>
              </a:rPr>
              <a:t>Communities may be reimbursed for eligible PSDC  </a:t>
            </a:r>
          </a:p>
          <a:p>
            <a:pPr marL="914400" indent="-393700" algn="just" eaLnBrk="1" fontAlgn="auto" hangingPunct="1">
              <a:spcBef>
                <a:spcPct val="0"/>
              </a:spcBef>
              <a:spcAft>
                <a:spcPts val="0"/>
              </a:spcAft>
              <a:buFont typeface="Wingdings"/>
              <a:buChar char=""/>
              <a:defRPr/>
            </a:pPr>
            <a:r>
              <a:rPr lang="en-US" altLang="en-US" sz="1800">
                <a:solidFill>
                  <a:schemeClr val="bg2">
                    <a:lumMod val="10000"/>
                  </a:schemeClr>
                </a:solidFill>
                <a:latin typeface="+mj-lt"/>
                <a:ea typeface="Calibri" pitchFamily="34" charset="0"/>
                <a:cs typeface="Arial" panose="020B0604020202020204" pitchFamily="34" charset="0"/>
              </a:rPr>
              <a:t>Costs related to delivery of eligible project services</a:t>
            </a:r>
          </a:p>
          <a:p>
            <a:pPr marL="520700" indent="0" algn="just" eaLnBrk="1" fontAlgn="auto" hangingPunct="1">
              <a:spcBef>
                <a:spcPct val="0"/>
              </a:spcBef>
              <a:spcAft>
                <a:spcPts val="0"/>
              </a:spcAft>
              <a:buNone/>
              <a:defRPr/>
            </a:pPr>
            <a:endParaRPr lang="en-US" altLang="en-US" sz="1800">
              <a:solidFill>
                <a:schemeClr val="bg2">
                  <a:lumMod val="10000"/>
                </a:schemeClr>
              </a:solidFill>
              <a:latin typeface="+mj-lt"/>
              <a:ea typeface="Calibri" pitchFamily="34" charset="0"/>
              <a:cs typeface="Arial" panose="020B0604020202020204" pitchFamily="34" charset="0"/>
            </a:endParaRPr>
          </a:p>
          <a:p>
            <a:pPr algn="just" eaLnBrk="1" fontAlgn="auto" hangingPunct="1">
              <a:spcBef>
                <a:spcPct val="0"/>
              </a:spcBef>
              <a:spcAft>
                <a:spcPts val="0"/>
              </a:spcAft>
              <a:defRPr/>
            </a:pPr>
            <a:r>
              <a:rPr lang="en-US" sz="1800" b="1">
                <a:solidFill>
                  <a:schemeClr val="bg2">
                    <a:lumMod val="10000"/>
                  </a:schemeClr>
                </a:solidFill>
                <a:latin typeface="+mj-lt"/>
              </a:rPr>
              <a:t>Ineligible Uses</a:t>
            </a:r>
          </a:p>
          <a:p>
            <a:pPr lvl="1" algn="just" eaLnBrk="1" fontAlgn="auto" hangingPunct="1">
              <a:spcBef>
                <a:spcPct val="0"/>
              </a:spcBef>
              <a:spcAft>
                <a:spcPts val="0"/>
              </a:spcAft>
              <a:defRPr/>
            </a:pPr>
            <a:r>
              <a:rPr lang="en-US" sz="1800">
                <a:solidFill>
                  <a:schemeClr val="bg2">
                    <a:lumMod val="10000"/>
                  </a:schemeClr>
                </a:solidFill>
                <a:latin typeface="+mj-lt"/>
              </a:rPr>
              <a:t>Maintenance of public facilities </a:t>
            </a:r>
          </a:p>
          <a:p>
            <a:pPr lvl="1" algn="just" eaLnBrk="1" fontAlgn="auto" hangingPunct="1">
              <a:spcBef>
                <a:spcPct val="0"/>
              </a:spcBef>
              <a:spcAft>
                <a:spcPts val="0"/>
              </a:spcAft>
              <a:defRPr/>
            </a:pPr>
            <a:r>
              <a:rPr lang="en-US" sz="1800">
                <a:solidFill>
                  <a:schemeClr val="bg2">
                    <a:lumMod val="10000"/>
                  </a:schemeClr>
                </a:solidFill>
                <a:latin typeface="+mj-lt"/>
              </a:rPr>
              <a:t>Items that are not an integral structural fixture</a:t>
            </a:r>
          </a:p>
          <a:p>
            <a:pPr marL="914400" indent="-393700" algn="just" eaLnBrk="1" fontAlgn="auto" hangingPunct="1">
              <a:spcBef>
                <a:spcPct val="0"/>
              </a:spcBef>
              <a:spcAft>
                <a:spcPts val="0"/>
              </a:spcAft>
              <a:buFont typeface="Wingdings"/>
              <a:buChar char=""/>
              <a:defRPr/>
            </a:pPr>
            <a:endParaRPr lang="en-US" altLang="en-US" sz="24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74276A28-E3ED-A1EE-EA9D-8990B925A3DE}"/>
              </a:ext>
            </a:extLst>
          </p:cNvPr>
          <p:cNvSpPr>
            <a:spLocks noGrp="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panose="020B0604020202020204" pitchFamily="34" charset="0"/>
              </a:rPr>
              <a:t>PY 2026 Program Rules</a:t>
            </a:r>
            <a:endParaRPr lang="en-US" altLang="en-US" sz="20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7A08C7E4-B925-AE1B-0B0D-DF51939136C9}"/>
              </a:ext>
            </a:extLst>
          </p:cNvPr>
          <p:cNvSpPr>
            <a:spLocks noGrp="1"/>
          </p:cNvSpPr>
          <p:nvPr>
            <p:ph type="body" sz="half" idx="1"/>
          </p:nvPr>
        </p:nvSpPr>
        <p:spPr>
          <a:xfrm>
            <a:off x="457200" y="1600200"/>
            <a:ext cx="8229600" cy="4525963"/>
          </a:xfrm>
        </p:spPr>
        <p:txBody>
          <a:bodyPr>
            <a:normAutofit/>
          </a:bodyPr>
          <a:lstStyle/>
          <a:p>
            <a:pPr marL="514350" indent="-514350" eaLnBrk="1" fontAlgn="auto" hangingPunct="1">
              <a:spcBef>
                <a:spcPts val="0"/>
              </a:spcBef>
              <a:spcAft>
                <a:spcPts val="0"/>
              </a:spcAft>
              <a:buFontTx/>
              <a:buAutoNum type="arabicPeriod" startAt="8"/>
              <a:defRPr/>
            </a:pPr>
            <a:r>
              <a:rPr lang="en-US" sz="1950" b="1">
                <a:solidFill>
                  <a:schemeClr val="bg2">
                    <a:lumMod val="10000"/>
                  </a:schemeClr>
                </a:solidFill>
                <a:latin typeface="Arial" panose="020B0604020202020204" pitchFamily="34" charset="0"/>
                <a:cs typeface="Arial" panose="020B0604020202020204" pitchFamily="34" charset="0"/>
              </a:rPr>
              <a:t>Required Draws </a:t>
            </a:r>
          </a:p>
          <a:p>
            <a:pPr marL="1028700" indent="-508000" eaLnBrk="1" fontAlgn="auto" hangingPunct="1">
              <a:spcBef>
                <a:spcPts val="0"/>
              </a:spcBef>
              <a:spcAft>
                <a:spcPts val="0"/>
              </a:spcAft>
              <a:buFont typeface="Wingdings"/>
              <a:buChar char=""/>
              <a:defRPr/>
            </a:pPr>
            <a:r>
              <a:rPr lang="en-US" sz="1950">
                <a:solidFill>
                  <a:schemeClr val="bg2">
                    <a:lumMod val="10000"/>
                  </a:schemeClr>
                </a:solidFill>
                <a:latin typeface="Arial"/>
                <a:cs typeface="Arial"/>
              </a:rPr>
              <a:t>Quarterly. Monthly recommended!</a:t>
            </a:r>
            <a:endParaRPr lang="en-US" sz="1950">
              <a:solidFill>
                <a:schemeClr val="bg2">
                  <a:lumMod val="10000"/>
                </a:schemeClr>
              </a:solidFill>
              <a:latin typeface="Arial" panose="020B0604020202020204" pitchFamily="34" charset="0"/>
              <a:cs typeface="Arial" panose="020B0604020202020204" pitchFamily="34" charset="0"/>
            </a:endParaRPr>
          </a:p>
          <a:p>
            <a:pPr marL="0" indent="0" eaLnBrk="1" fontAlgn="auto" hangingPunct="1">
              <a:spcBef>
                <a:spcPts val="0"/>
              </a:spcBef>
              <a:spcAft>
                <a:spcPts val="0"/>
              </a:spcAft>
              <a:buFontTx/>
              <a:buNone/>
              <a:defRPr/>
            </a:pPr>
            <a:endParaRPr lang="en-US" sz="1950" b="1">
              <a:solidFill>
                <a:schemeClr val="bg2">
                  <a:lumMod val="10000"/>
                </a:schemeClr>
              </a:solidFill>
              <a:latin typeface="Arial" panose="020B0604020202020204" pitchFamily="34" charset="0"/>
              <a:cs typeface="Arial" panose="020B0604020202020204" pitchFamily="34" charset="0"/>
            </a:endParaRPr>
          </a:p>
          <a:p>
            <a:pPr marL="514350" indent="-514350" eaLnBrk="1" fontAlgn="auto" hangingPunct="1">
              <a:spcBef>
                <a:spcPts val="0"/>
              </a:spcBef>
              <a:spcAft>
                <a:spcPts val="0"/>
              </a:spcAft>
              <a:buFontTx/>
              <a:buAutoNum type="arabicPeriod" startAt="9"/>
              <a:defRPr/>
            </a:pPr>
            <a:r>
              <a:rPr lang="en-US" sz="1950" b="1">
                <a:solidFill>
                  <a:schemeClr val="bg2">
                    <a:lumMod val="10000"/>
                  </a:schemeClr>
                </a:solidFill>
                <a:latin typeface="Arial" panose="020B0604020202020204" pitchFamily="34" charset="0"/>
                <a:cs typeface="Arial" panose="020B0604020202020204" pitchFamily="34" charset="0"/>
              </a:rPr>
              <a:t>Required Expenditures</a:t>
            </a:r>
          </a:p>
          <a:p>
            <a:pPr marL="1028700" indent="-508000" eaLnBrk="1" fontAlgn="auto" hangingPunct="1">
              <a:spcBef>
                <a:spcPts val="0"/>
              </a:spcBef>
              <a:spcAft>
                <a:spcPts val="0"/>
              </a:spcAft>
              <a:buFont typeface="Wingdings"/>
              <a:buChar char=""/>
              <a:defRPr/>
            </a:pPr>
            <a:r>
              <a:rPr lang="en-US" sz="1950">
                <a:solidFill>
                  <a:schemeClr val="bg2">
                    <a:lumMod val="10000"/>
                  </a:schemeClr>
                </a:solidFill>
                <a:latin typeface="Arial" panose="020B0604020202020204" pitchFamily="34" charset="0"/>
                <a:cs typeface="Arial" panose="020B0604020202020204" pitchFamily="34" charset="0"/>
              </a:rPr>
              <a:t>All funds per year per activity spent in 2 years from Letter to Spend date in IDIS</a:t>
            </a:r>
          </a:p>
          <a:p>
            <a:pPr marL="1028700" indent="-508000" eaLnBrk="1" fontAlgn="auto" hangingPunct="1">
              <a:spcBef>
                <a:spcPts val="0"/>
              </a:spcBef>
              <a:spcAft>
                <a:spcPts val="0"/>
              </a:spcAft>
              <a:buFont typeface="Wingdings"/>
              <a:buChar char=""/>
              <a:defRPr/>
            </a:pPr>
            <a:r>
              <a:rPr lang="en-US" sz="1950">
                <a:solidFill>
                  <a:schemeClr val="bg2">
                    <a:lumMod val="10000"/>
                  </a:schemeClr>
                </a:solidFill>
                <a:latin typeface="Arial" panose="020B0604020202020204" pitchFamily="34" charset="0"/>
                <a:cs typeface="Arial" panose="020B0604020202020204" pitchFamily="34" charset="0"/>
              </a:rPr>
              <a:t>After 2 years unobligated funds will be evaluated for possible recapture</a:t>
            </a:r>
          </a:p>
          <a:p>
            <a:pPr marL="1028700" indent="-508000" eaLnBrk="1" fontAlgn="auto" hangingPunct="1">
              <a:spcBef>
                <a:spcPts val="0"/>
              </a:spcBef>
              <a:spcAft>
                <a:spcPts val="0"/>
              </a:spcAft>
              <a:buFont typeface="Wingdings"/>
              <a:buChar char=""/>
              <a:defRPr/>
            </a:pPr>
            <a:endParaRPr lang="en-US" sz="1950">
              <a:solidFill>
                <a:schemeClr val="bg2">
                  <a:lumMod val="10000"/>
                </a:schemeClr>
              </a:solidFill>
              <a:latin typeface="Arial" panose="020B0604020202020204" pitchFamily="34" charset="0"/>
              <a:cs typeface="Arial" panose="020B0604020202020204" pitchFamily="34" charset="0"/>
            </a:endParaRPr>
          </a:p>
          <a:p>
            <a:pPr marL="457200" indent="-457200" eaLnBrk="1" fontAlgn="auto" hangingPunct="1">
              <a:spcBef>
                <a:spcPts val="0"/>
              </a:spcBef>
              <a:spcAft>
                <a:spcPts val="0"/>
              </a:spcAft>
              <a:buFontTx/>
              <a:buAutoNum type="arabicPeriod" startAt="10"/>
              <a:defRPr/>
            </a:pPr>
            <a:r>
              <a:rPr lang="en-US" sz="1950" b="1">
                <a:solidFill>
                  <a:schemeClr val="bg2">
                    <a:lumMod val="10000"/>
                  </a:schemeClr>
                </a:solidFill>
                <a:latin typeface="Arial" panose="020B0604020202020204" pitchFamily="34" charset="0"/>
                <a:cs typeface="Arial" panose="020B0604020202020204" pitchFamily="34" charset="0"/>
              </a:rPr>
              <a:t> Micro-Purchase </a:t>
            </a:r>
          </a:p>
          <a:p>
            <a:pPr marL="1031875" indent="-520700" eaLnBrk="1" fontAlgn="auto" hangingPunct="1">
              <a:spcBef>
                <a:spcPts val="0"/>
              </a:spcBef>
              <a:spcAft>
                <a:spcPts val="0"/>
              </a:spcAft>
              <a:buFont typeface="Wingdings"/>
              <a:buChar char=""/>
              <a:defRPr/>
            </a:pPr>
            <a:r>
              <a:rPr lang="en-US" sz="1950">
                <a:solidFill>
                  <a:schemeClr val="bg2">
                    <a:lumMod val="10000"/>
                  </a:schemeClr>
                </a:solidFill>
                <a:latin typeface="Arial" panose="020B0604020202020204" pitchFamily="34" charset="0"/>
                <a:cs typeface="Arial" panose="020B0604020202020204" pitchFamily="34" charset="0"/>
              </a:rPr>
              <a:t>Goods or services $10,000 or less are considered a micro-purchase and no procurement is required.  </a:t>
            </a:r>
          </a:p>
          <a:p>
            <a:pPr marL="0" indent="0" algn="just" eaLnBrk="1" fontAlgn="auto" hangingPunct="1">
              <a:lnSpc>
                <a:spcPct val="115000"/>
              </a:lnSpc>
              <a:spcBef>
                <a:spcPct val="0"/>
              </a:spcBef>
              <a:spcAft>
                <a:spcPts val="1000"/>
              </a:spcAft>
              <a:buFontTx/>
              <a:buNone/>
              <a:defRPr/>
            </a:pPr>
            <a:endParaRPr lang="en-US" altLang="en-US" sz="28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AF2C8-5694-05F0-8C98-4288288013AC}"/>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C810E723-E919-50C5-F4E1-C4DB1ADBFED5}"/>
              </a:ext>
            </a:extLst>
          </p:cNvPr>
          <p:cNvSpPr>
            <a:spLocks noGrp="1"/>
          </p:cNvSpPr>
          <p:nvPr>
            <p:ph type="title"/>
          </p:nvPr>
        </p:nvSpPr>
        <p:spPr>
          <a:xfrm>
            <a:off x="457200" y="544386"/>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sz="3200">
                <a:solidFill>
                  <a:schemeClr val="accent2"/>
                </a:solidFill>
              </a:rPr>
              <a:t>2026 – 2030 Consolidated Plan Priorities </a:t>
            </a:r>
            <a:br>
              <a:rPr lang="en-US" altLang="en-US" sz="3600">
                <a:solidFill>
                  <a:srgbClr val="0070C0"/>
                </a:solidFill>
                <a:cs typeface="Arial" panose="020B0604020202020204" pitchFamily="34" charset="0"/>
              </a:rPr>
            </a:br>
            <a:endParaRPr lang="en-US" altLang="en-US" sz="36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DBA9A3E6-C498-76AD-41D0-5D6078441EBE}"/>
              </a:ext>
            </a:extLst>
          </p:cNvPr>
          <p:cNvSpPr>
            <a:spLocks noGrp="1"/>
          </p:cNvSpPr>
          <p:nvPr>
            <p:ph type="body" sz="half" idx="1"/>
          </p:nvPr>
        </p:nvSpPr>
        <p:spPr>
          <a:xfrm>
            <a:off x="457200" y="1600200"/>
            <a:ext cx="8229600" cy="4525963"/>
          </a:xfrm>
        </p:spPr>
        <p:txBody>
          <a:bodyPr>
            <a:normAutofit/>
          </a:bodyPr>
          <a:lstStyle/>
          <a:p>
            <a:pPr marL="696912" lvl="1" indent="-457200">
              <a:buFont typeface="+mj-lt"/>
              <a:buAutoNum type="arabicPeriod"/>
            </a:pPr>
            <a:r>
              <a:rPr lang="en-US">
                <a:solidFill>
                  <a:schemeClr val="bg2">
                    <a:lumMod val="10000"/>
                  </a:schemeClr>
                </a:solidFill>
                <a:latin typeface="+mj-lt"/>
              </a:rPr>
              <a:t>Housing​</a:t>
            </a:r>
          </a:p>
          <a:p>
            <a:pPr marL="696912" lvl="1" indent="-457200">
              <a:buFont typeface="+mj-lt"/>
              <a:buAutoNum type="arabicPeriod"/>
            </a:pPr>
            <a:r>
              <a:rPr lang="en-US">
                <a:solidFill>
                  <a:schemeClr val="bg2">
                    <a:lumMod val="10000"/>
                  </a:schemeClr>
                </a:solidFill>
                <a:latin typeface="+mj-lt"/>
              </a:rPr>
              <a:t>Minor/Mobile Home Repair ​ ​</a:t>
            </a:r>
          </a:p>
          <a:p>
            <a:pPr marL="696912" lvl="1" indent="-457200">
              <a:buFont typeface="+mj-lt"/>
              <a:buAutoNum type="arabicPeriod"/>
            </a:pPr>
            <a:r>
              <a:rPr lang="en-US">
                <a:solidFill>
                  <a:schemeClr val="bg2">
                    <a:lumMod val="10000"/>
                  </a:schemeClr>
                </a:solidFill>
                <a:latin typeface="+mj-lt"/>
              </a:rPr>
              <a:t>ADA Compliance Upgrades ​</a:t>
            </a:r>
          </a:p>
          <a:p>
            <a:pPr marL="696912" lvl="1" indent="-457200">
              <a:buFont typeface="+mj-lt"/>
              <a:buAutoNum type="arabicPeriod"/>
            </a:pPr>
            <a:r>
              <a:rPr lang="en-US">
                <a:solidFill>
                  <a:schemeClr val="bg2">
                    <a:lumMod val="10000"/>
                  </a:schemeClr>
                </a:solidFill>
                <a:latin typeface="+mj-lt"/>
              </a:rPr>
              <a:t>Public Health and Safety Upgrades​</a:t>
            </a:r>
          </a:p>
          <a:p>
            <a:endParaRPr lang="en-US"/>
          </a:p>
          <a:p>
            <a:pPr marL="274637" lvl="1" indent="0" algn="just" eaLnBrk="1" fontAlgn="auto" hangingPunct="1">
              <a:lnSpc>
                <a:spcPct val="115000"/>
              </a:lnSpc>
              <a:spcBef>
                <a:spcPct val="0"/>
              </a:spcBef>
              <a:spcAft>
                <a:spcPts val="0"/>
              </a:spcAft>
              <a:buNone/>
              <a:defRPr/>
            </a:pPr>
            <a:endParaRPr lang="en-US" altLang="en-US" sz="1750" b="1">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112761189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3">
            <a:extLst>
              <a:ext uri="{FF2B5EF4-FFF2-40B4-BE49-F238E27FC236}">
                <a16:creationId xmlns:a16="http://schemas.microsoft.com/office/drawing/2014/main" id="{B357A64C-5839-57C7-39AB-62950FBB6D70}"/>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a:rPr>
              <a:t>PY 2026 Eligible Projects </a:t>
            </a:r>
            <a:endParaRPr lang="en-US" altLang="en-US" sz="20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75EA3F61-FA1E-4A8F-D237-139803835A53}"/>
              </a:ext>
            </a:extLst>
          </p:cNvPr>
          <p:cNvSpPr>
            <a:spLocks noGrp="1" noChangeArrowheads="1"/>
          </p:cNvSpPr>
          <p:nvPr>
            <p:ph type="body" sz="half" idx="1"/>
          </p:nvPr>
        </p:nvSpPr>
        <p:spPr>
          <a:xfrm>
            <a:off x="457200" y="1600200"/>
            <a:ext cx="8229600" cy="4525963"/>
          </a:xfrm>
        </p:spPr>
        <p:txBody>
          <a:bodyPr/>
          <a:lstStyle/>
          <a:p>
            <a:pPr marL="0" indent="0">
              <a:lnSpc>
                <a:spcPct val="90000"/>
              </a:lnSpc>
              <a:buNone/>
              <a:defRPr/>
            </a:pPr>
            <a:endParaRPr lang="en-US" altLang="en-US" sz="1800" b="1">
              <a:solidFill>
                <a:schemeClr val="bg2">
                  <a:lumMod val="10000"/>
                </a:schemeClr>
              </a:solidFill>
              <a:latin typeface="+mj-lt"/>
              <a:cs typeface="Arial" panose="020B0604020202020204" pitchFamily="34" charset="0"/>
            </a:endParaRPr>
          </a:p>
          <a:p>
            <a:pPr marL="0" indent="0">
              <a:lnSpc>
                <a:spcPct val="90000"/>
              </a:lnSpc>
              <a:buNone/>
              <a:defRPr/>
            </a:pPr>
            <a:r>
              <a:rPr lang="en-US" altLang="en-US" sz="1800">
                <a:solidFill>
                  <a:schemeClr val="bg2">
                    <a:lumMod val="10000"/>
                  </a:schemeClr>
                </a:solidFill>
                <a:latin typeface="+mj-lt"/>
                <a:cs typeface="Arial"/>
              </a:rPr>
              <a:t>The list of eligible projects and CDBG Matrix Codes are listed in the Guidebook. </a:t>
            </a:r>
            <a:endParaRPr lang="en-US" altLang="en-US" sz="1800">
              <a:solidFill>
                <a:schemeClr val="bg2">
                  <a:lumMod val="10000"/>
                </a:schemeClr>
              </a:solidFill>
              <a:latin typeface="+mj-lt"/>
              <a:cs typeface="Arial" panose="020B0604020202020204" pitchFamily="34" charset="0"/>
            </a:endParaRPr>
          </a:p>
          <a:p>
            <a:pPr marL="0" indent="0">
              <a:lnSpc>
                <a:spcPct val="90000"/>
              </a:lnSpc>
              <a:buNone/>
              <a:defRPr/>
            </a:pPr>
            <a:endParaRPr lang="en-US" altLang="en-US" sz="1800">
              <a:solidFill>
                <a:schemeClr val="bg2">
                  <a:lumMod val="10000"/>
                </a:schemeClr>
              </a:solidFill>
              <a:latin typeface="+mj-lt"/>
              <a:cs typeface="Arial" panose="020B0604020202020204" pitchFamily="34" charset="0"/>
            </a:endParaRPr>
          </a:p>
          <a:p>
            <a:pPr marL="0" indent="0">
              <a:lnSpc>
                <a:spcPct val="90000"/>
              </a:lnSpc>
              <a:buNone/>
              <a:defRPr/>
            </a:pPr>
            <a:r>
              <a:rPr lang="en-US" altLang="en-US" sz="1800">
                <a:solidFill>
                  <a:schemeClr val="bg2">
                    <a:lumMod val="10000"/>
                  </a:schemeClr>
                </a:solidFill>
                <a:latin typeface="+mj-lt"/>
                <a:cs typeface="Arial"/>
              </a:rPr>
              <a:t>CDBG matrix codes are used to indicate (but do not establish) eligibility. An activity must be eligible in accordance with the regulations. (See 24 CFR 570.201-570.207)</a:t>
            </a:r>
            <a:endParaRPr lang="en-US" altLang="en-US" sz="1800">
              <a:solidFill>
                <a:schemeClr val="bg2">
                  <a:lumMod val="10000"/>
                </a:schemeClr>
              </a:solidFill>
              <a:latin typeface="+mj-lt"/>
              <a:cs typeface="Arial" panose="020B0604020202020204" pitchFamily="34" charset="0"/>
            </a:endParaRPr>
          </a:p>
          <a:p>
            <a:pPr marL="0" indent="0">
              <a:lnSpc>
                <a:spcPct val="90000"/>
              </a:lnSpc>
              <a:buNone/>
              <a:defRPr/>
            </a:pPr>
            <a:endParaRPr lang="en-US" altLang="en-US" sz="2000" b="1">
              <a:latin typeface="Arial" panose="020B0604020202020204" pitchFamily="34" charset="0"/>
              <a:cs typeface="Arial" panose="020B0604020202020204" pitchFamily="34" charset="0"/>
            </a:endParaRPr>
          </a:p>
          <a:p>
            <a:pPr marL="0" indent="0">
              <a:lnSpc>
                <a:spcPct val="90000"/>
              </a:lnSpc>
              <a:buNone/>
              <a:defRPr/>
            </a:pPr>
            <a:endParaRPr lang="en-US" altLang="en-US" sz="1200">
              <a:latin typeface="Arial" panose="020B0604020202020204" pitchFamily="34" charset="0"/>
              <a:cs typeface="Arial" panose="020B0604020202020204" pitchFamily="34" charset="0"/>
            </a:endParaRPr>
          </a:p>
          <a:p>
            <a:pPr marL="0" indent="0">
              <a:lnSpc>
                <a:spcPct val="90000"/>
              </a:lnSpc>
              <a:buNone/>
              <a:defRPr/>
            </a:pPr>
            <a:endParaRPr lang="en-US" altLang="en-US" sz="1200">
              <a:latin typeface="Arial" panose="020B0604020202020204" pitchFamily="34" charset="0"/>
              <a:cs typeface="Arial" panose="020B0604020202020204" pitchFamily="34"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75B429-78CC-C095-7EC0-62E9713358A2}"/>
            </a:ext>
          </a:extLst>
        </p:cNvPr>
        <p:cNvGrpSpPr/>
        <p:nvPr/>
      </p:nvGrpSpPr>
      <p:grpSpPr>
        <a:xfrm>
          <a:off x="0" y="0"/>
          <a:ext cx="0" cy="0"/>
          <a:chOff x="0" y="0"/>
          <a:chExt cx="0" cy="0"/>
        </a:xfrm>
      </p:grpSpPr>
      <p:sp>
        <p:nvSpPr>
          <p:cNvPr id="41986" name="Rectangle 3">
            <a:extLst>
              <a:ext uri="{FF2B5EF4-FFF2-40B4-BE49-F238E27FC236}">
                <a16:creationId xmlns:a16="http://schemas.microsoft.com/office/drawing/2014/main" id="{BFE315F4-7C7D-DBA7-3691-2ACF2BC9379A}"/>
              </a:ext>
            </a:extLst>
          </p:cNvPr>
          <p:cNvSpPr>
            <a:spLocks noGrp="1" noChangeArrowheads="1"/>
          </p:cNvSpPr>
          <p:nvPr>
            <p:ph type="title"/>
          </p:nvPr>
        </p:nvSpPr>
        <p:spPr>
          <a:xfrm>
            <a:off x="122903" y="511277"/>
            <a:ext cx="9021097" cy="9906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a:solidFill>
                  <a:srgbClr val="0070C0"/>
                </a:solidFill>
                <a:cs typeface="Arial"/>
              </a:rPr>
              <a:t>Eligible Projects - Public Facilities &amp; Improvements </a:t>
            </a:r>
            <a:br>
              <a:rPr lang="en-US" altLang="en-US" sz="4000">
                <a:solidFill>
                  <a:srgbClr val="0070C0"/>
                </a:solidFill>
                <a:cs typeface="Arial"/>
              </a:rPr>
            </a:br>
            <a:endParaRPr lang="en-US" altLang="en-US" sz="20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2283EC0B-12E5-F381-ABCD-D91B65D7C35B}"/>
              </a:ext>
            </a:extLst>
          </p:cNvPr>
          <p:cNvSpPr>
            <a:spLocks noGrp="1" noChangeArrowheads="1"/>
          </p:cNvSpPr>
          <p:nvPr>
            <p:ph sz="quarter" idx="1"/>
          </p:nvPr>
        </p:nvSpPr>
        <p:spPr>
          <a:xfrm>
            <a:off x="257175" y="1597984"/>
            <a:ext cx="3886200" cy="4572000"/>
          </a:xfrm>
        </p:spPr>
        <p:txBody>
          <a:bodyPr/>
          <a:lstStyle/>
          <a:p>
            <a:pPr>
              <a:lnSpc>
                <a:spcPct val="90000"/>
              </a:lnSpc>
              <a:defRPr/>
            </a:pPr>
            <a:r>
              <a:rPr lang="en-US" altLang="en-US" sz="1600">
                <a:solidFill>
                  <a:schemeClr val="bg2">
                    <a:lumMod val="10000"/>
                  </a:schemeClr>
                </a:solidFill>
                <a:latin typeface="Arial"/>
                <a:cs typeface="Arial"/>
              </a:rPr>
              <a:t>03A Senior Center</a:t>
            </a:r>
          </a:p>
          <a:p>
            <a:pPr>
              <a:lnSpc>
                <a:spcPct val="90000"/>
              </a:lnSpc>
              <a:defRPr/>
            </a:pPr>
            <a:r>
              <a:rPr lang="en-US" altLang="en-US" sz="1600">
                <a:solidFill>
                  <a:schemeClr val="bg2">
                    <a:lumMod val="10000"/>
                  </a:schemeClr>
                </a:solidFill>
                <a:latin typeface="Arial"/>
                <a:cs typeface="Arial"/>
              </a:rPr>
              <a:t>03B Facilities for Persons with Disabilities</a:t>
            </a:r>
          </a:p>
          <a:p>
            <a:pPr>
              <a:lnSpc>
                <a:spcPct val="90000"/>
              </a:lnSpc>
              <a:defRPr/>
            </a:pPr>
            <a:r>
              <a:rPr lang="en-US" altLang="en-US" sz="1600">
                <a:solidFill>
                  <a:schemeClr val="bg2">
                    <a:lumMod val="10000"/>
                  </a:schemeClr>
                </a:solidFill>
                <a:latin typeface="Arial"/>
                <a:cs typeface="Arial"/>
              </a:rPr>
              <a:t>03C Homeless Facilities (not operating costs)</a:t>
            </a:r>
          </a:p>
          <a:p>
            <a:pPr>
              <a:lnSpc>
                <a:spcPct val="90000"/>
              </a:lnSpc>
              <a:defRPr/>
            </a:pPr>
            <a:r>
              <a:rPr lang="en-US" altLang="en-US" sz="1600">
                <a:solidFill>
                  <a:schemeClr val="bg2">
                    <a:lumMod val="10000"/>
                  </a:schemeClr>
                </a:solidFill>
                <a:latin typeface="Arial"/>
                <a:cs typeface="Arial"/>
              </a:rPr>
              <a:t>03D Youth Centers</a:t>
            </a:r>
          </a:p>
          <a:p>
            <a:pPr>
              <a:lnSpc>
                <a:spcPct val="90000"/>
              </a:lnSpc>
              <a:defRPr/>
            </a:pPr>
            <a:r>
              <a:rPr lang="en-US" altLang="en-US" sz="1600">
                <a:solidFill>
                  <a:schemeClr val="bg2">
                    <a:lumMod val="10000"/>
                  </a:schemeClr>
                </a:solidFill>
                <a:latin typeface="Arial"/>
                <a:cs typeface="Arial"/>
              </a:rPr>
              <a:t>03E Neighborhood Facilities</a:t>
            </a:r>
          </a:p>
          <a:p>
            <a:pPr>
              <a:lnSpc>
                <a:spcPct val="90000"/>
              </a:lnSpc>
              <a:defRPr/>
            </a:pPr>
            <a:r>
              <a:rPr lang="en-US" altLang="en-US" sz="1600">
                <a:solidFill>
                  <a:schemeClr val="bg2">
                    <a:lumMod val="10000"/>
                  </a:schemeClr>
                </a:solidFill>
                <a:latin typeface="Arial"/>
                <a:cs typeface="Arial"/>
              </a:rPr>
              <a:t>03F Parks, Recreational Facilities</a:t>
            </a:r>
          </a:p>
          <a:p>
            <a:pPr>
              <a:lnSpc>
                <a:spcPct val="90000"/>
              </a:lnSpc>
              <a:defRPr/>
            </a:pPr>
            <a:r>
              <a:rPr lang="en-US" altLang="en-US" sz="1600">
                <a:solidFill>
                  <a:schemeClr val="bg2">
                    <a:lumMod val="10000"/>
                  </a:schemeClr>
                </a:solidFill>
                <a:latin typeface="Arial"/>
                <a:cs typeface="Arial"/>
              </a:rPr>
              <a:t>03G Parking Facilities</a:t>
            </a:r>
          </a:p>
          <a:p>
            <a:pPr>
              <a:lnSpc>
                <a:spcPct val="90000"/>
              </a:lnSpc>
              <a:defRPr/>
            </a:pPr>
            <a:r>
              <a:rPr lang="en-US" altLang="en-US" sz="1600">
                <a:solidFill>
                  <a:schemeClr val="bg2">
                    <a:lumMod val="10000"/>
                  </a:schemeClr>
                </a:solidFill>
                <a:latin typeface="Arial"/>
                <a:cs typeface="Arial"/>
              </a:rPr>
              <a:t>03H Solid Waste Disposal Improvements</a:t>
            </a:r>
          </a:p>
          <a:p>
            <a:pPr>
              <a:lnSpc>
                <a:spcPct val="90000"/>
              </a:lnSpc>
              <a:defRPr/>
            </a:pPr>
            <a:r>
              <a:rPr lang="en-US" altLang="en-US" sz="1600">
                <a:solidFill>
                  <a:schemeClr val="bg2">
                    <a:lumMod val="10000"/>
                  </a:schemeClr>
                </a:solidFill>
                <a:latin typeface="Arial"/>
                <a:cs typeface="Arial"/>
              </a:rPr>
              <a:t>031 Flood Drainage Improvements</a:t>
            </a:r>
          </a:p>
          <a:p>
            <a:pPr>
              <a:lnSpc>
                <a:spcPct val="90000"/>
              </a:lnSpc>
              <a:defRPr/>
            </a:pPr>
            <a:r>
              <a:rPr lang="en-US" altLang="en-US" sz="1600">
                <a:solidFill>
                  <a:schemeClr val="bg2">
                    <a:lumMod val="10000"/>
                  </a:schemeClr>
                </a:solidFill>
                <a:latin typeface="Arial"/>
                <a:cs typeface="Arial"/>
              </a:rPr>
              <a:t>03J Water/Sewer Improvements</a:t>
            </a:r>
          </a:p>
          <a:p>
            <a:pPr>
              <a:lnSpc>
                <a:spcPct val="90000"/>
              </a:lnSpc>
              <a:defRPr/>
            </a:pPr>
            <a:r>
              <a:rPr lang="en-US" altLang="en-US" sz="1600">
                <a:solidFill>
                  <a:schemeClr val="bg2">
                    <a:lumMod val="10000"/>
                  </a:schemeClr>
                </a:solidFill>
                <a:latin typeface="Arial"/>
                <a:cs typeface="Arial"/>
              </a:rPr>
              <a:t>03K Street Improvements</a:t>
            </a:r>
          </a:p>
          <a:p>
            <a:pPr>
              <a:lnSpc>
                <a:spcPct val="90000"/>
              </a:lnSpc>
              <a:defRPr/>
            </a:pPr>
            <a:r>
              <a:rPr lang="en-US" altLang="en-US" sz="1600">
                <a:solidFill>
                  <a:schemeClr val="bg2">
                    <a:lumMod val="10000"/>
                  </a:schemeClr>
                </a:solidFill>
                <a:latin typeface="Arial"/>
                <a:cs typeface="Arial"/>
              </a:rPr>
              <a:t>03L Sidewalks</a:t>
            </a:r>
          </a:p>
          <a:p>
            <a:pPr>
              <a:lnSpc>
                <a:spcPct val="90000"/>
              </a:lnSpc>
              <a:defRPr/>
            </a:pPr>
            <a:r>
              <a:rPr lang="en-US" altLang="en-US" sz="1600">
                <a:solidFill>
                  <a:schemeClr val="bg2">
                    <a:lumMod val="10000"/>
                  </a:schemeClr>
                </a:solidFill>
                <a:latin typeface="Arial"/>
                <a:cs typeface="Arial"/>
              </a:rPr>
              <a:t>03M Child Care Centers</a:t>
            </a:r>
          </a:p>
          <a:p>
            <a:pPr marL="0" indent="0">
              <a:lnSpc>
                <a:spcPct val="90000"/>
              </a:lnSpc>
              <a:buNone/>
              <a:defRPr/>
            </a:pPr>
            <a:endParaRPr lang="en-US" altLang="en-US" sz="1600">
              <a:solidFill>
                <a:schemeClr val="bg2">
                  <a:lumMod val="10000"/>
                </a:schemeClr>
              </a:solidFill>
              <a:latin typeface="Arial"/>
              <a:cs typeface="Arial"/>
            </a:endParaRPr>
          </a:p>
          <a:p>
            <a:pPr marL="0" indent="0">
              <a:lnSpc>
                <a:spcPct val="90000"/>
              </a:lnSpc>
              <a:buNone/>
              <a:defRPr/>
            </a:pPr>
            <a:endParaRPr lang="en-US" altLang="en-US" sz="1600">
              <a:solidFill>
                <a:schemeClr val="bg2">
                  <a:lumMod val="10000"/>
                </a:schemeClr>
              </a:solidFill>
              <a:latin typeface="Arial"/>
              <a:cs typeface="Arial"/>
            </a:endParaRPr>
          </a:p>
          <a:p>
            <a:pPr marL="0" indent="0">
              <a:lnSpc>
                <a:spcPct val="90000"/>
              </a:lnSpc>
              <a:buNone/>
              <a:defRPr/>
            </a:pPr>
            <a:endParaRPr lang="en-US" altLang="en-US" sz="1600">
              <a:solidFill>
                <a:schemeClr val="bg2">
                  <a:lumMod val="10000"/>
                </a:schemeClr>
              </a:solidFill>
              <a:latin typeface="Arial" panose="020B0604020202020204" pitchFamily="34" charset="0"/>
              <a:cs typeface="Arial" panose="020B0604020202020204" pitchFamily="34" charset="0"/>
            </a:endParaRPr>
          </a:p>
          <a:p>
            <a:pPr marL="0" indent="0">
              <a:lnSpc>
                <a:spcPct val="90000"/>
              </a:lnSpc>
              <a:buNone/>
              <a:defRPr/>
            </a:pPr>
            <a:endParaRPr lang="en-US" altLang="en-US" sz="1600">
              <a:solidFill>
                <a:schemeClr val="bg2">
                  <a:lumMod val="10000"/>
                </a:schemeClr>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CA237B5C-094C-18BA-17A3-B6573FEAA787}"/>
              </a:ext>
            </a:extLst>
          </p:cNvPr>
          <p:cNvSpPr>
            <a:spLocks noGrp="1"/>
          </p:cNvSpPr>
          <p:nvPr>
            <p:ph sz="quarter" idx="2"/>
          </p:nvPr>
        </p:nvSpPr>
        <p:spPr>
          <a:xfrm>
            <a:off x="4572000" y="1576718"/>
            <a:ext cx="3886200" cy="4572000"/>
          </a:xfrm>
        </p:spPr>
        <p:txBody>
          <a:bodyPr/>
          <a:lstStyle/>
          <a:p>
            <a:pPr>
              <a:lnSpc>
                <a:spcPct val="90000"/>
              </a:lnSpc>
              <a:defRPr/>
            </a:pPr>
            <a:r>
              <a:rPr lang="en-US" altLang="en-US" sz="1600">
                <a:solidFill>
                  <a:schemeClr val="bg2">
                    <a:lumMod val="10000"/>
                  </a:schemeClr>
                </a:solidFill>
                <a:latin typeface="Arial"/>
                <a:cs typeface="Arial"/>
              </a:rPr>
              <a:t>03N Tree Planting</a:t>
            </a:r>
          </a:p>
          <a:p>
            <a:pPr>
              <a:lnSpc>
                <a:spcPct val="90000"/>
              </a:lnSpc>
              <a:defRPr/>
            </a:pPr>
            <a:r>
              <a:rPr lang="en-US" altLang="en-US" sz="1600">
                <a:solidFill>
                  <a:schemeClr val="bg2">
                    <a:lumMod val="10000"/>
                  </a:schemeClr>
                </a:solidFill>
                <a:latin typeface="Arial"/>
                <a:cs typeface="Arial"/>
              </a:rPr>
              <a:t>030 Fire Stations/Equipment</a:t>
            </a:r>
          </a:p>
          <a:p>
            <a:pPr>
              <a:lnSpc>
                <a:spcPct val="90000"/>
              </a:lnSpc>
              <a:defRPr/>
            </a:pPr>
            <a:r>
              <a:rPr lang="en-US" altLang="en-US" sz="1600">
                <a:solidFill>
                  <a:schemeClr val="bg2">
                    <a:lumMod val="10000"/>
                  </a:schemeClr>
                </a:solidFill>
                <a:latin typeface="Arial"/>
                <a:cs typeface="Arial"/>
              </a:rPr>
              <a:t>03P Health Facilities</a:t>
            </a:r>
          </a:p>
          <a:p>
            <a:pPr>
              <a:lnSpc>
                <a:spcPct val="90000"/>
              </a:lnSpc>
              <a:defRPr/>
            </a:pPr>
            <a:r>
              <a:rPr lang="en-US" altLang="en-US" sz="1600">
                <a:solidFill>
                  <a:schemeClr val="bg2">
                    <a:lumMod val="10000"/>
                  </a:schemeClr>
                </a:solidFill>
                <a:latin typeface="Arial"/>
                <a:cs typeface="Arial"/>
              </a:rPr>
              <a:t>03Q Facilities for Abused and Neglected Children</a:t>
            </a:r>
          </a:p>
          <a:p>
            <a:pPr>
              <a:lnSpc>
                <a:spcPct val="90000"/>
              </a:lnSpc>
              <a:defRPr/>
            </a:pPr>
            <a:r>
              <a:rPr lang="en-US" altLang="en-US" sz="1600">
                <a:solidFill>
                  <a:schemeClr val="bg2">
                    <a:lumMod val="10000"/>
                  </a:schemeClr>
                </a:solidFill>
                <a:latin typeface="Arial"/>
                <a:cs typeface="Arial"/>
              </a:rPr>
              <a:t>03R Asbestos Removal</a:t>
            </a:r>
          </a:p>
          <a:p>
            <a:pPr>
              <a:lnSpc>
                <a:spcPct val="90000"/>
              </a:lnSpc>
              <a:defRPr/>
            </a:pPr>
            <a:r>
              <a:rPr lang="en-US" altLang="en-US" sz="1600">
                <a:solidFill>
                  <a:schemeClr val="bg2">
                    <a:lumMod val="10000"/>
                  </a:schemeClr>
                </a:solidFill>
                <a:latin typeface="Arial"/>
                <a:cs typeface="Arial"/>
              </a:rPr>
              <a:t>03S Facilities for AIDS Patients (not operating costs)</a:t>
            </a:r>
          </a:p>
          <a:p>
            <a:pPr>
              <a:lnSpc>
                <a:spcPct val="90000"/>
              </a:lnSpc>
              <a:defRPr/>
            </a:pPr>
            <a:r>
              <a:rPr lang="en-US" altLang="en-US" sz="1600">
                <a:solidFill>
                  <a:schemeClr val="bg2">
                    <a:lumMod val="10000"/>
                  </a:schemeClr>
                </a:solidFill>
                <a:latin typeface="Arial"/>
                <a:cs typeface="Arial"/>
              </a:rPr>
              <a:t>03Z Other Public Improvements Not Listed in 03A-03T</a:t>
            </a:r>
          </a:p>
          <a:p>
            <a:pPr>
              <a:lnSpc>
                <a:spcPct val="90000"/>
              </a:lnSpc>
              <a:defRPr/>
            </a:pPr>
            <a:r>
              <a:rPr lang="en-US" altLang="en-US" sz="1600">
                <a:solidFill>
                  <a:schemeClr val="bg2">
                    <a:lumMod val="10000"/>
                  </a:schemeClr>
                </a:solidFill>
                <a:latin typeface="Arial"/>
                <a:cs typeface="Arial"/>
              </a:rPr>
              <a:t>06 Interim Assistance</a:t>
            </a:r>
          </a:p>
          <a:p>
            <a:pPr>
              <a:lnSpc>
                <a:spcPct val="90000"/>
              </a:lnSpc>
              <a:defRPr/>
            </a:pPr>
            <a:r>
              <a:rPr lang="en-US" altLang="en-US" sz="1600">
                <a:solidFill>
                  <a:schemeClr val="bg2">
                    <a:lumMod val="10000"/>
                  </a:schemeClr>
                </a:solidFill>
                <a:latin typeface="Arial"/>
                <a:cs typeface="Arial"/>
              </a:rPr>
              <a:t>11 Privately Owned Utilities</a:t>
            </a:r>
          </a:p>
          <a:p>
            <a:pPr>
              <a:lnSpc>
                <a:spcPct val="90000"/>
              </a:lnSpc>
              <a:defRPr/>
            </a:pPr>
            <a:r>
              <a:rPr lang="en-US" altLang="en-US" sz="1600">
                <a:solidFill>
                  <a:schemeClr val="bg2">
                    <a:lumMod val="10000"/>
                  </a:schemeClr>
                </a:solidFill>
                <a:latin typeface="Arial"/>
                <a:cs typeface="Arial"/>
              </a:rPr>
              <a:t>168 Non-Residential Historic Preservation</a:t>
            </a:r>
          </a:p>
          <a:p>
            <a:pPr>
              <a:lnSpc>
                <a:spcPct val="90000"/>
              </a:lnSpc>
              <a:defRPr/>
            </a:pPr>
            <a:r>
              <a:rPr lang="en-US" altLang="en-US" sz="1600">
                <a:solidFill>
                  <a:schemeClr val="bg2">
                    <a:lumMod val="10000"/>
                  </a:schemeClr>
                </a:solidFill>
                <a:latin typeface="Arial"/>
                <a:cs typeface="Arial"/>
              </a:rPr>
              <a:t>23 Tornado Shelters Serving Private Mobile Home Parks </a:t>
            </a:r>
            <a:endParaRPr lang="en-US" altLang="en-US" sz="1600" b="1">
              <a:solidFill>
                <a:schemeClr val="bg2">
                  <a:lumMod val="10000"/>
                </a:schemeClr>
              </a:solidFill>
              <a:latin typeface="Arial" panose="020B0604020202020204" pitchFamily="34" charset="0"/>
              <a:cs typeface="Arial" panose="020B0604020202020204" pitchFamily="34" charset="0"/>
            </a:endParaRPr>
          </a:p>
          <a:p>
            <a:endParaRPr lang="en-US" sz="1600">
              <a:solidFill>
                <a:schemeClr val="bg2">
                  <a:lumMod val="10000"/>
                </a:schemeClr>
              </a:solidFill>
            </a:endParaRPr>
          </a:p>
        </p:txBody>
      </p:sp>
    </p:spTree>
    <p:extLst>
      <p:ext uri="{BB962C8B-B14F-4D97-AF65-F5344CB8AC3E}">
        <p14:creationId xmlns:p14="http://schemas.microsoft.com/office/powerpoint/2010/main" val="394414112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CE703-3E7A-EF4B-B3B5-77E0C0CF0523}"/>
            </a:ext>
          </a:extLst>
        </p:cNvPr>
        <p:cNvGrpSpPr/>
        <p:nvPr/>
      </p:nvGrpSpPr>
      <p:grpSpPr>
        <a:xfrm>
          <a:off x="0" y="0"/>
          <a:ext cx="0" cy="0"/>
          <a:chOff x="0" y="0"/>
          <a:chExt cx="0" cy="0"/>
        </a:xfrm>
      </p:grpSpPr>
      <p:sp>
        <p:nvSpPr>
          <p:cNvPr id="41986" name="Rectangle 3">
            <a:extLst>
              <a:ext uri="{FF2B5EF4-FFF2-40B4-BE49-F238E27FC236}">
                <a16:creationId xmlns:a16="http://schemas.microsoft.com/office/drawing/2014/main" id="{9D9D00CD-6C3F-56E2-9E71-0A13CF20FFA2}"/>
              </a:ext>
            </a:extLst>
          </p:cNvPr>
          <p:cNvSpPr>
            <a:spLocks noGrp="1" noChangeArrowheads="1"/>
          </p:cNvSpPr>
          <p:nvPr>
            <p:ph type="title"/>
          </p:nvPr>
        </p:nvSpPr>
        <p:spPr>
          <a:xfrm>
            <a:off x="122903" y="76200"/>
            <a:ext cx="8898194" cy="20383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200">
                <a:solidFill>
                  <a:srgbClr val="0070C0"/>
                </a:solidFill>
                <a:cs typeface="Arial"/>
              </a:rPr>
              <a:t>Eligible Projects – Acquisition &amp; Disposition </a:t>
            </a:r>
            <a:br>
              <a:rPr lang="en-US" altLang="en-US" sz="3200">
                <a:solidFill>
                  <a:srgbClr val="0070C0"/>
                </a:solidFill>
                <a:cs typeface="Arial"/>
              </a:rPr>
            </a:br>
            <a:r>
              <a:rPr lang="en-US" altLang="en-US" sz="3200">
                <a:solidFill>
                  <a:srgbClr val="0070C0"/>
                </a:solidFill>
                <a:cs typeface="Arial"/>
              </a:rPr>
              <a:t> </a:t>
            </a:r>
            <a:br>
              <a:rPr lang="en-US" altLang="en-US" sz="3200">
                <a:solidFill>
                  <a:srgbClr val="0070C0"/>
                </a:solidFill>
                <a:cs typeface="Arial"/>
              </a:rPr>
            </a:br>
            <a:endParaRPr lang="en-US" altLang="en-US" sz="32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51F474BB-8AB8-3B40-505D-9C6523B60E8A}"/>
              </a:ext>
            </a:extLst>
          </p:cNvPr>
          <p:cNvSpPr>
            <a:spLocks noGrp="1" noChangeArrowheads="1"/>
          </p:cNvSpPr>
          <p:nvPr>
            <p:ph sz="quarter" idx="1"/>
          </p:nvPr>
        </p:nvSpPr>
        <p:spPr>
          <a:xfrm>
            <a:off x="609599" y="1589567"/>
            <a:ext cx="5838825" cy="4572000"/>
          </a:xfrm>
        </p:spPr>
        <p:txBody>
          <a:bodyPr/>
          <a:lstStyle/>
          <a:p>
            <a:pPr marL="0" indent="0">
              <a:lnSpc>
                <a:spcPct val="90000"/>
              </a:lnSpc>
              <a:buNone/>
              <a:defRPr/>
            </a:pPr>
            <a:endParaRPr lang="en-US" altLang="en-US" sz="1200" b="1">
              <a:latin typeface="Arial" panose="020B0604020202020204" pitchFamily="34" charset="0"/>
              <a:cs typeface="Arial" panose="020B0604020202020204" pitchFamily="34" charset="0"/>
            </a:endParaRPr>
          </a:p>
          <a:p>
            <a:pPr>
              <a:lnSpc>
                <a:spcPct val="90000"/>
              </a:lnSpc>
              <a:defRPr/>
            </a:pPr>
            <a:r>
              <a:rPr lang="en-US" altLang="en-US" sz="2000">
                <a:solidFill>
                  <a:schemeClr val="bg2">
                    <a:lumMod val="10000"/>
                  </a:schemeClr>
                </a:solidFill>
                <a:latin typeface="Arial"/>
                <a:cs typeface="Arial"/>
              </a:rPr>
              <a:t>02 Disposition of Real Property</a:t>
            </a:r>
          </a:p>
          <a:p>
            <a:pPr>
              <a:lnSpc>
                <a:spcPct val="90000"/>
              </a:lnSpc>
              <a:defRPr/>
            </a:pPr>
            <a:r>
              <a:rPr lang="en-US" altLang="en-US" sz="2000">
                <a:solidFill>
                  <a:schemeClr val="bg2">
                    <a:lumMod val="10000"/>
                  </a:schemeClr>
                </a:solidFill>
                <a:latin typeface="Arial"/>
                <a:cs typeface="Arial"/>
              </a:rPr>
              <a:t>04 Clearance and Demolition</a:t>
            </a:r>
          </a:p>
          <a:p>
            <a:pPr>
              <a:lnSpc>
                <a:spcPct val="90000"/>
              </a:lnSpc>
              <a:defRPr/>
            </a:pPr>
            <a:r>
              <a:rPr lang="en-US" altLang="en-US" sz="2000">
                <a:solidFill>
                  <a:schemeClr val="bg2">
                    <a:lumMod val="10000"/>
                  </a:schemeClr>
                </a:solidFill>
                <a:latin typeface="Arial"/>
                <a:cs typeface="Arial"/>
              </a:rPr>
              <a:t>04A Cleanup of Contaminated Sites</a:t>
            </a:r>
          </a:p>
          <a:p>
            <a:pPr>
              <a:lnSpc>
                <a:spcPct val="90000"/>
              </a:lnSpc>
              <a:defRPr/>
            </a:pPr>
            <a:r>
              <a:rPr lang="en-US" altLang="en-US" sz="2000">
                <a:solidFill>
                  <a:schemeClr val="bg2">
                    <a:lumMod val="10000"/>
                  </a:schemeClr>
                </a:solidFill>
                <a:latin typeface="Arial"/>
                <a:cs typeface="Arial"/>
              </a:rPr>
              <a:t>08 Relocation </a:t>
            </a:r>
          </a:p>
          <a:p>
            <a:pPr marL="0" indent="0">
              <a:lnSpc>
                <a:spcPct val="90000"/>
              </a:lnSpc>
              <a:buNone/>
              <a:defRPr/>
            </a:pPr>
            <a:endParaRPr lang="en-US" altLang="en-US" sz="1200">
              <a:latin typeface="Arial" panose="020B0604020202020204" pitchFamily="34" charset="0"/>
              <a:cs typeface="Arial" panose="020B0604020202020204" pitchFamily="34" charset="0"/>
            </a:endParaRPr>
          </a:p>
          <a:p>
            <a:pPr marL="0" indent="0">
              <a:lnSpc>
                <a:spcPct val="90000"/>
              </a:lnSpc>
              <a:buNone/>
              <a:defRPr/>
            </a:pPr>
            <a:endParaRPr lang="en-US"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542976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a:extLst>
              <a:ext uri="{FF2B5EF4-FFF2-40B4-BE49-F238E27FC236}">
                <a16:creationId xmlns:a16="http://schemas.microsoft.com/office/drawing/2014/main" id="{A9043F9C-725A-CAD0-E9A7-1253958A4A88}"/>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Welcome</a:t>
            </a:r>
          </a:p>
        </p:txBody>
      </p:sp>
      <p:sp>
        <p:nvSpPr>
          <p:cNvPr id="2" name="Text Placeholder 1">
            <a:extLst>
              <a:ext uri="{FF2B5EF4-FFF2-40B4-BE49-F238E27FC236}">
                <a16:creationId xmlns:a16="http://schemas.microsoft.com/office/drawing/2014/main" id="{029546BB-B377-93C7-5730-81EBACBA68E5}"/>
              </a:ext>
            </a:extLst>
          </p:cNvPr>
          <p:cNvSpPr>
            <a:spLocks noGrp="1"/>
          </p:cNvSpPr>
          <p:nvPr>
            <p:ph type="body" sz="half" idx="1"/>
          </p:nvPr>
        </p:nvSpPr>
        <p:spPr>
          <a:xfrm>
            <a:off x="457200" y="1600200"/>
            <a:ext cx="8458200" cy="4525963"/>
          </a:xfrm>
        </p:spPr>
        <p:txBody>
          <a:bodyPr>
            <a:normAutofit/>
          </a:bodyPr>
          <a:lstStyle/>
          <a:p>
            <a:pPr marL="0" indent="0" algn="ctr" eaLnBrk="1" hangingPunct="1">
              <a:buFont typeface="Wingdings" panose="05000000000000000000" pitchFamily="2" charset="2"/>
              <a:buNone/>
              <a:defRPr/>
            </a:pPr>
            <a:r>
              <a:rPr lang="en-US" b="1">
                <a:solidFill>
                  <a:schemeClr val="bg2">
                    <a:lumMod val="10000"/>
                  </a:schemeClr>
                </a:solidFill>
                <a:latin typeface="+mj-lt"/>
              </a:rPr>
              <a:t>We’re glad you’re here!</a:t>
            </a:r>
          </a:p>
          <a:p>
            <a:pPr marL="0" indent="0" algn="ctr" eaLnBrk="1" hangingPunct="1">
              <a:buFont typeface="Wingdings" panose="05000000000000000000" pitchFamily="2" charset="2"/>
              <a:buNone/>
              <a:defRPr/>
            </a:pPr>
            <a:r>
              <a:rPr lang="en-US" b="1">
                <a:solidFill>
                  <a:schemeClr val="bg2">
                    <a:lumMod val="10000"/>
                  </a:schemeClr>
                </a:solidFill>
                <a:latin typeface="+mj-lt"/>
              </a:rPr>
              <a:t>Oakland County Neighborhood &amp; Housing Development </a:t>
            </a:r>
          </a:p>
          <a:p>
            <a:pPr marL="0" indent="0" algn="ctr" eaLnBrk="1" hangingPunct="1">
              <a:buFont typeface="Wingdings" panose="05000000000000000000" pitchFamily="2" charset="2"/>
              <a:buNone/>
              <a:defRPr/>
            </a:pPr>
            <a:r>
              <a:rPr lang="en-US" b="1">
                <a:solidFill>
                  <a:schemeClr val="bg2">
                    <a:lumMod val="10000"/>
                  </a:schemeClr>
                </a:solidFill>
                <a:latin typeface="+mj-lt"/>
              </a:rPr>
              <a:t>CDBG Team</a:t>
            </a:r>
            <a:endParaRPr lang="en-US" b="1">
              <a:solidFill>
                <a:schemeClr val="bg2">
                  <a:lumMod val="10000"/>
                </a:schemeClr>
              </a:solidFill>
              <a:latin typeface="+mj-lt"/>
              <a:cs typeface="Arial"/>
            </a:endParaRPr>
          </a:p>
          <a:p>
            <a:pPr marL="0" indent="0" algn="ctr" eaLnBrk="1" hangingPunct="1">
              <a:buFont typeface="Wingdings" panose="05000000000000000000" pitchFamily="2" charset="2"/>
              <a:buNone/>
              <a:defRPr/>
            </a:pPr>
            <a:endParaRPr lang="en-US">
              <a:solidFill>
                <a:schemeClr val="bg2">
                  <a:lumMod val="10000"/>
                </a:schemeClr>
              </a:solidFill>
              <a:latin typeface="+mj-lt"/>
            </a:endParaRPr>
          </a:p>
          <a:p>
            <a:pPr marL="0" indent="0" algn="ctr" eaLnBrk="1" hangingPunct="1">
              <a:buFont typeface="Wingdings" panose="05000000000000000000" pitchFamily="2" charset="2"/>
              <a:buNone/>
              <a:defRPr/>
            </a:pPr>
            <a:r>
              <a:rPr lang="en-US">
                <a:solidFill>
                  <a:schemeClr val="bg2">
                    <a:lumMod val="10000"/>
                  </a:schemeClr>
                </a:solidFill>
                <a:latin typeface="+mj-lt"/>
              </a:rPr>
              <a:t>Khadija Walker-Fobbs, Officer</a:t>
            </a:r>
            <a:endParaRPr lang="en-US">
              <a:solidFill>
                <a:schemeClr val="bg2">
                  <a:lumMod val="10000"/>
                </a:schemeClr>
              </a:solidFill>
              <a:latin typeface="+mj-lt"/>
              <a:cs typeface="Arial"/>
            </a:endParaRPr>
          </a:p>
          <a:p>
            <a:pPr marL="0" indent="0" algn="ctr" eaLnBrk="1" hangingPunct="1">
              <a:buNone/>
              <a:defRPr/>
            </a:pPr>
            <a:r>
              <a:rPr lang="en-US">
                <a:solidFill>
                  <a:schemeClr val="bg2">
                    <a:lumMod val="10000"/>
                  </a:schemeClr>
                </a:solidFill>
                <a:latin typeface="+mj-lt"/>
              </a:rPr>
              <a:t>Curtis Smith, Chief</a:t>
            </a:r>
            <a:endParaRPr lang="en-US">
              <a:solidFill>
                <a:schemeClr val="bg2">
                  <a:lumMod val="10000"/>
                </a:schemeClr>
              </a:solidFill>
              <a:latin typeface="+mj-lt"/>
              <a:cs typeface="Arial"/>
            </a:endParaRPr>
          </a:p>
          <a:p>
            <a:pPr marL="0" indent="0" algn="ctr" eaLnBrk="1" hangingPunct="1">
              <a:buFont typeface="Wingdings" panose="05000000000000000000" pitchFamily="2" charset="2"/>
              <a:buNone/>
              <a:defRPr/>
            </a:pPr>
            <a:r>
              <a:rPr lang="en-US">
                <a:solidFill>
                  <a:schemeClr val="bg2">
                    <a:lumMod val="10000"/>
                  </a:schemeClr>
                </a:solidFill>
                <a:latin typeface="+mj-lt"/>
              </a:rPr>
              <a:t>Peter Essenmacher, Supervisor Contract Compliance </a:t>
            </a:r>
            <a:endParaRPr lang="en-US">
              <a:solidFill>
                <a:schemeClr val="bg2">
                  <a:lumMod val="10000"/>
                </a:schemeClr>
              </a:solidFill>
              <a:latin typeface="+mj-lt"/>
              <a:cs typeface="Arial"/>
            </a:endParaRPr>
          </a:p>
          <a:p>
            <a:pPr marL="0" indent="0" algn="ctr" eaLnBrk="1" hangingPunct="1">
              <a:buNone/>
              <a:defRPr/>
            </a:pPr>
            <a:r>
              <a:rPr lang="en-US">
                <a:solidFill>
                  <a:schemeClr val="bg2">
                    <a:lumMod val="10000"/>
                  </a:schemeClr>
                </a:solidFill>
                <a:latin typeface="+mj-lt"/>
              </a:rPr>
              <a:t>Ashley Hinton, Grant Compliance Coordinator</a:t>
            </a:r>
            <a:endParaRPr lang="en-US">
              <a:solidFill>
                <a:schemeClr val="bg2">
                  <a:lumMod val="10000"/>
                </a:schemeClr>
              </a:solidFill>
              <a:latin typeface="+mj-lt"/>
              <a:cs typeface="Arial"/>
            </a:endParaRPr>
          </a:p>
          <a:p>
            <a:pPr marL="0" indent="0" algn="ctr" eaLnBrk="1" hangingPunct="1">
              <a:buFont typeface="Wingdings" panose="05000000000000000000" pitchFamily="2" charset="2"/>
              <a:buNone/>
              <a:defRPr/>
            </a:pPr>
            <a:r>
              <a:rPr lang="en-US">
                <a:solidFill>
                  <a:schemeClr val="bg2">
                    <a:lumMod val="10000"/>
                  </a:schemeClr>
                </a:solidFill>
                <a:latin typeface="+mj-lt"/>
              </a:rPr>
              <a:t>Katie Tierney, Sr. Specialist - Environmental Officer</a:t>
            </a:r>
            <a:endParaRPr lang="en-US">
              <a:solidFill>
                <a:schemeClr val="bg2">
                  <a:lumMod val="10000"/>
                </a:schemeClr>
              </a:solidFill>
              <a:latin typeface="+mj-lt"/>
              <a:cs typeface="Arial"/>
            </a:endParaRPr>
          </a:p>
          <a:p>
            <a:pPr marL="0" indent="0" algn="ctr" eaLnBrk="1" hangingPunct="1">
              <a:buFont typeface="Wingdings" panose="05000000000000000000" pitchFamily="2" charset="2"/>
              <a:buNone/>
              <a:defRPr/>
            </a:pPr>
            <a:r>
              <a:rPr lang="en-US">
                <a:solidFill>
                  <a:schemeClr val="bg2">
                    <a:lumMod val="10000"/>
                  </a:schemeClr>
                </a:solidFill>
                <a:latin typeface="+mj-lt"/>
              </a:rPr>
              <a:t>Lauren Loiselle, Sr. Public Health Clerk</a:t>
            </a:r>
            <a:endParaRPr lang="en-US">
              <a:solidFill>
                <a:schemeClr val="bg2">
                  <a:lumMod val="10000"/>
                </a:schemeClr>
              </a:solidFill>
              <a:latin typeface="+mj-lt"/>
              <a:cs typeface="Arial"/>
            </a:endParaRPr>
          </a:p>
          <a:p>
            <a:pPr marL="0" indent="0" algn="ctr" eaLnBrk="1" hangingPunct="1">
              <a:buFont typeface="Wingdings" panose="05000000000000000000" pitchFamily="2" charset="2"/>
              <a:buNone/>
              <a:defRPr/>
            </a:pPr>
            <a:r>
              <a:rPr lang="en-US">
                <a:solidFill>
                  <a:schemeClr val="bg2">
                    <a:lumMod val="10000"/>
                  </a:schemeClr>
                </a:solidFill>
                <a:latin typeface="+mj-lt"/>
              </a:rPr>
              <a:t>Simone Craig, Assistant </a:t>
            </a:r>
            <a:endParaRPr lang="en-US">
              <a:solidFill>
                <a:schemeClr val="bg2">
                  <a:lumMod val="10000"/>
                </a:schemeClr>
              </a:solidFill>
              <a:latin typeface="+mj-lt"/>
              <a:cs typeface="Arial"/>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0A60A-6725-521A-1C2A-858E61950EC2}"/>
            </a:ext>
          </a:extLst>
        </p:cNvPr>
        <p:cNvGrpSpPr/>
        <p:nvPr/>
      </p:nvGrpSpPr>
      <p:grpSpPr>
        <a:xfrm>
          <a:off x="0" y="0"/>
          <a:ext cx="0" cy="0"/>
          <a:chOff x="0" y="0"/>
          <a:chExt cx="0" cy="0"/>
        </a:xfrm>
      </p:grpSpPr>
      <p:sp>
        <p:nvSpPr>
          <p:cNvPr id="41986" name="Rectangle 3">
            <a:extLst>
              <a:ext uri="{FF2B5EF4-FFF2-40B4-BE49-F238E27FC236}">
                <a16:creationId xmlns:a16="http://schemas.microsoft.com/office/drawing/2014/main" id="{A74FE524-73F4-4497-5FCE-92B02D1C8150}"/>
              </a:ext>
            </a:extLst>
          </p:cNvPr>
          <p:cNvSpPr>
            <a:spLocks noGrp="1" noChangeArrowheads="1"/>
          </p:cNvSpPr>
          <p:nvPr>
            <p:ph type="title"/>
          </p:nvPr>
        </p:nvSpPr>
        <p:spPr>
          <a:xfrm>
            <a:off x="199105" y="1285875"/>
            <a:ext cx="8898194" cy="116205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200">
                <a:solidFill>
                  <a:srgbClr val="0070C0"/>
                </a:solidFill>
                <a:cs typeface="Arial"/>
              </a:rPr>
              <a:t>Eligible Projects – Public Services</a:t>
            </a:r>
            <a:br>
              <a:rPr lang="en-US" altLang="en-US" sz="3200">
                <a:solidFill>
                  <a:srgbClr val="0070C0"/>
                </a:solidFill>
                <a:cs typeface="Arial"/>
              </a:rPr>
            </a:br>
            <a:br>
              <a:rPr lang="en-US" altLang="en-US" sz="3200">
                <a:solidFill>
                  <a:srgbClr val="0070C0"/>
                </a:solidFill>
                <a:cs typeface="Arial"/>
              </a:rPr>
            </a:br>
            <a:r>
              <a:rPr lang="en-US" altLang="en-US" sz="3200">
                <a:solidFill>
                  <a:srgbClr val="0070C0"/>
                </a:solidFill>
                <a:cs typeface="Arial"/>
              </a:rPr>
              <a:t> </a:t>
            </a:r>
            <a:br>
              <a:rPr lang="en-US" altLang="en-US" sz="3200">
                <a:solidFill>
                  <a:srgbClr val="0070C0"/>
                </a:solidFill>
                <a:cs typeface="Arial"/>
              </a:rPr>
            </a:br>
            <a:endParaRPr lang="en-US" altLang="en-US" sz="32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9F2F0258-8BDC-D567-5EE2-6F2CF41F9000}"/>
              </a:ext>
            </a:extLst>
          </p:cNvPr>
          <p:cNvSpPr>
            <a:spLocks noGrp="1" noChangeArrowheads="1"/>
          </p:cNvSpPr>
          <p:nvPr>
            <p:ph sz="quarter" idx="1"/>
          </p:nvPr>
        </p:nvSpPr>
        <p:spPr/>
        <p:txBody>
          <a:bodyPr/>
          <a:lstStyle/>
          <a:p>
            <a:pPr>
              <a:lnSpc>
                <a:spcPct val="90000"/>
              </a:lnSpc>
              <a:defRPr/>
            </a:pPr>
            <a:r>
              <a:rPr lang="en-US" altLang="en-US" sz="1200">
                <a:solidFill>
                  <a:schemeClr val="bg2">
                    <a:lumMod val="10000"/>
                  </a:schemeClr>
                </a:solidFill>
                <a:latin typeface="+mj-lt"/>
                <a:cs typeface="Arial" panose="020B0604020202020204" pitchFamily="34" charset="0"/>
              </a:rPr>
              <a:t>03T Homeless/AIDS Patients Programs</a:t>
            </a:r>
          </a:p>
          <a:p>
            <a:pPr>
              <a:lnSpc>
                <a:spcPct val="90000"/>
              </a:lnSpc>
              <a:defRPr/>
            </a:pPr>
            <a:r>
              <a:rPr lang="en-US" altLang="en-US" sz="1200">
                <a:solidFill>
                  <a:schemeClr val="bg2">
                    <a:lumMod val="10000"/>
                  </a:schemeClr>
                </a:solidFill>
                <a:latin typeface="+mj-lt"/>
                <a:cs typeface="Arial" panose="020B0604020202020204" pitchFamily="34" charset="0"/>
              </a:rPr>
              <a:t>05A Senior Services</a:t>
            </a:r>
          </a:p>
          <a:p>
            <a:pPr>
              <a:lnSpc>
                <a:spcPct val="90000"/>
              </a:lnSpc>
              <a:defRPr/>
            </a:pPr>
            <a:r>
              <a:rPr lang="en-US" altLang="en-US" sz="1200">
                <a:solidFill>
                  <a:schemeClr val="bg2">
                    <a:lumMod val="10000"/>
                  </a:schemeClr>
                </a:solidFill>
                <a:latin typeface="+mj-lt"/>
                <a:cs typeface="Arial" panose="020B0604020202020204" pitchFamily="34" charset="0"/>
              </a:rPr>
              <a:t>05B Services for Persons with Disabilities</a:t>
            </a:r>
          </a:p>
          <a:p>
            <a:pPr>
              <a:lnSpc>
                <a:spcPct val="90000"/>
              </a:lnSpc>
              <a:defRPr/>
            </a:pPr>
            <a:r>
              <a:rPr lang="en-US" altLang="en-US" sz="1200">
                <a:solidFill>
                  <a:schemeClr val="bg2">
                    <a:lumMod val="10000"/>
                  </a:schemeClr>
                </a:solidFill>
                <a:latin typeface="+mj-lt"/>
                <a:cs typeface="Arial" panose="020B0604020202020204" pitchFamily="34" charset="0"/>
              </a:rPr>
              <a:t>05C Legal Services</a:t>
            </a:r>
          </a:p>
          <a:p>
            <a:pPr>
              <a:lnSpc>
                <a:spcPct val="90000"/>
              </a:lnSpc>
              <a:defRPr/>
            </a:pPr>
            <a:r>
              <a:rPr lang="en-US" altLang="en-US" sz="1200">
                <a:solidFill>
                  <a:schemeClr val="bg2">
                    <a:lumMod val="10000"/>
                  </a:schemeClr>
                </a:solidFill>
                <a:latin typeface="+mj-lt"/>
                <a:cs typeface="Arial" panose="020B0604020202020204" pitchFamily="34" charset="0"/>
              </a:rPr>
              <a:t>05D Youth Services</a:t>
            </a:r>
          </a:p>
          <a:p>
            <a:pPr>
              <a:lnSpc>
                <a:spcPct val="90000"/>
              </a:lnSpc>
              <a:defRPr/>
            </a:pPr>
            <a:r>
              <a:rPr lang="en-US" altLang="en-US" sz="1200">
                <a:solidFill>
                  <a:schemeClr val="bg2">
                    <a:lumMod val="10000"/>
                  </a:schemeClr>
                </a:solidFill>
                <a:latin typeface="+mj-lt"/>
                <a:cs typeface="Arial" panose="020B0604020202020204" pitchFamily="34" charset="0"/>
              </a:rPr>
              <a:t>05E Transportation Services</a:t>
            </a:r>
          </a:p>
          <a:p>
            <a:pPr>
              <a:lnSpc>
                <a:spcPct val="90000"/>
              </a:lnSpc>
              <a:defRPr/>
            </a:pPr>
            <a:r>
              <a:rPr lang="en-US" altLang="en-US" sz="1200">
                <a:solidFill>
                  <a:schemeClr val="bg2">
                    <a:lumMod val="10000"/>
                  </a:schemeClr>
                </a:solidFill>
                <a:latin typeface="+mj-lt"/>
                <a:cs typeface="Arial" panose="020B0604020202020204" pitchFamily="34" charset="0"/>
              </a:rPr>
              <a:t>05F Substance Abuse Services</a:t>
            </a:r>
          </a:p>
          <a:p>
            <a:pPr>
              <a:lnSpc>
                <a:spcPct val="90000"/>
              </a:lnSpc>
              <a:defRPr/>
            </a:pPr>
            <a:r>
              <a:rPr lang="en-US" altLang="en-US" sz="1200">
                <a:solidFill>
                  <a:schemeClr val="bg2">
                    <a:lumMod val="10000"/>
                  </a:schemeClr>
                </a:solidFill>
                <a:latin typeface="+mj-lt"/>
                <a:cs typeface="Arial" panose="020B0604020202020204" pitchFamily="34" charset="0"/>
              </a:rPr>
              <a:t>05G Services for victims of domestic violence, dating violence, sexual assault, or stalking (Haven)</a:t>
            </a:r>
          </a:p>
          <a:p>
            <a:pPr>
              <a:lnSpc>
                <a:spcPct val="90000"/>
              </a:lnSpc>
              <a:defRPr/>
            </a:pPr>
            <a:r>
              <a:rPr lang="en-US" altLang="en-US" sz="1200">
                <a:solidFill>
                  <a:schemeClr val="bg2">
                    <a:lumMod val="10000"/>
                  </a:schemeClr>
                </a:solidFill>
                <a:latin typeface="+mj-lt"/>
                <a:cs typeface="Arial" panose="020B0604020202020204" pitchFamily="34" charset="0"/>
              </a:rPr>
              <a:t>05H Employment Training</a:t>
            </a:r>
          </a:p>
          <a:p>
            <a:pPr>
              <a:lnSpc>
                <a:spcPct val="90000"/>
              </a:lnSpc>
              <a:defRPr/>
            </a:pPr>
            <a:r>
              <a:rPr lang="en-US" altLang="en-US" sz="1200">
                <a:solidFill>
                  <a:schemeClr val="bg2">
                    <a:lumMod val="10000"/>
                  </a:schemeClr>
                </a:solidFill>
                <a:latin typeface="+mj-lt"/>
                <a:cs typeface="Arial" panose="020B0604020202020204" pitchFamily="34" charset="0"/>
              </a:rPr>
              <a:t>051 Crime Awareness/Prevention</a:t>
            </a:r>
          </a:p>
          <a:p>
            <a:pPr>
              <a:lnSpc>
                <a:spcPct val="90000"/>
              </a:lnSpc>
              <a:defRPr/>
            </a:pPr>
            <a:r>
              <a:rPr lang="en-US" altLang="en-US" sz="1200">
                <a:solidFill>
                  <a:schemeClr val="bg2">
                    <a:lumMod val="10000"/>
                  </a:schemeClr>
                </a:solidFill>
                <a:latin typeface="+mj-lt"/>
                <a:cs typeface="Arial" panose="020B0604020202020204" pitchFamily="34" charset="0"/>
              </a:rPr>
              <a:t>05J Fair Housing Activities (subject to Public Services cap)</a:t>
            </a:r>
          </a:p>
          <a:p>
            <a:pPr>
              <a:lnSpc>
                <a:spcPct val="90000"/>
              </a:lnSpc>
              <a:defRPr/>
            </a:pPr>
            <a:r>
              <a:rPr lang="en-US" altLang="en-US" sz="1200">
                <a:solidFill>
                  <a:schemeClr val="bg2">
                    <a:lumMod val="10000"/>
                  </a:schemeClr>
                </a:solidFill>
                <a:latin typeface="+mj-lt"/>
                <a:cs typeface="Arial" panose="020B0604020202020204" pitchFamily="34" charset="0"/>
              </a:rPr>
              <a:t>OSK Tenant/Landlord Counseling</a:t>
            </a:r>
          </a:p>
          <a:p>
            <a:r>
              <a:rPr lang="en-US" altLang="en-US" sz="1200">
                <a:solidFill>
                  <a:schemeClr val="bg2">
                    <a:lumMod val="10000"/>
                  </a:schemeClr>
                </a:solidFill>
                <a:latin typeface="+mj-lt"/>
                <a:cs typeface="Arial" panose="020B0604020202020204" pitchFamily="34" charset="0"/>
              </a:rPr>
              <a:t>05L Child Care Services </a:t>
            </a:r>
          </a:p>
          <a:p>
            <a:r>
              <a:rPr lang="en-US" sz="1200">
                <a:solidFill>
                  <a:schemeClr val="bg2">
                    <a:lumMod val="10000"/>
                  </a:schemeClr>
                </a:solidFill>
                <a:latin typeface="+mj-lt"/>
              </a:rPr>
              <a:t>005M Health Services</a:t>
            </a:r>
          </a:p>
          <a:p>
            <a:r>
              <a:rPr lang="en-US" sz="1200">
                <a:solidFill>
                  <a:schemeClr val="bg2">
                    <a:lumMod val="10000"/>
                  </a:schemeClr>
                </a:solidFill>
                <a:latin typeface="+mj-lt"/>
              </a:rPr>
              <a:t>5N Services for Abused and Neglected Children</a:t>
            </a:r>
          </a:p>
          <a:p>
            <a:r>
              <a:rPr lang="en-US" sz="1200">
                <a:solidFill>
                  <a:schemeClr val="bg2">
                    <a:lumMod val="10000"/>
                  </a:schemeClr>
                </a:solidFill>
                <a:latin typeface="+mj-lt"/>
              </a:rPr>
              <a:t>050 Mental Health Services</a:t>
            </a:r>
          </a:p>
          <a:p>
            <a:pPr marL="0" indent="0">
              <a:lnSpc>
                <a:spcPct val="90000"/>
              </a:lnSpc>
              <a:buNone/>
              <a:defRPr/>
            </a:pPr>
            <a:endParaRPr lang="en-US" altLang="en-US" sz="1200" b="1">
              <a:solidFill>
                <a:schemeClr val="bg2">
                  <a:lumMod val="10000"/>
                </a:schemeClr>
              </a:solidFill>
              <a:latin typeface="+mj-lt"/>
              <a:cs typeface="Arial" panose="020B0604020202020204" pitchFamily="34" charset="0"/>
            </a:endParaRPr>
          </a:p>
          <a:p>
            <a:pPr marL="0" indent="0">
              <a:lnSpc>
                <a:spcPct val="90000"/>
              </a:lnSpc>
              <a:buNone/>
              <a:defRPr/>
            </a:pPr>
            <a:endParaRPr lang="en-US" altLang="en-US" sz="1200">
              <a:latin typeface="Arial" panose="020B0604020202020204" pitchFamily="34" charset="0"/>
              <a:cs typeface="Arial" panose="020B0604020202020204" pitchFamily="34" charset="0"/>
            </a:endParaRPr>
          </a:p>
          <a:p>
            <a:pPr marL="0" indent="0">
              <a:lnSpc>
                <a:spcPct val="90000"/>
              </a:lnSpc>
              <a:buNone/>
              <a:defRPr/>
            </a:pPr>
            <a:endParaRPr lang="en-US" altLang="en-US" sz="1200">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72EEA25A-6533-6695-40E0-897E2939A520}"/>
              </a:ext>
            </a:extLst>
          </p:cNvPr>
          <p:cNvSpPr>
            <a:spLocks noGrp="1"/>
          </p:cNvSpPr>
          <p:nvPr>
            <p:ph sz="quarter" idx="2"/>
          </p:nvPr>
        </p:nvSpPr>
        <p:spPr>
          <a:xfrm>
            <a:off x="4844901" y="1589567"/>
            <a:ext cx="4099994" cy="4572000"/>
          </a:xfrm>
        </p:spPr>
        <p:txBody>
          <a:bodyPr/>
          <a:lstStyle/>
          <a:p>
            <a:r>
              <a:rPr lang="en-US" sz="1200">
                <a:solidFill>
                  <a:schemeClr val="bg2">
                    <a:lumMod val="10000"/>
                  </a:schemeClr>
                </a:solidFill>
                <a:latin typeface="+mj-lt"/>
              </a:rPr>
              <a:t>05P Screening for Lead Poisoning</a:t>
            </a:r>
          </a:p>
          <a:p>
            <a:r>
              <a:rPr lang="en-US" sz="1200">
                <a:solidFill>
                  <a:schemeClr val="bg2">
                    <a:lumMod val="10000"/>
                  </a:schemeClr>
                </a:solidFill>
                <a:latin typeface="+mj-lt"/>
              </a:rPr>
              <a:t>05Q Subsistence Payments</a:t>
            </a:r>
          </a:p>
          <a:p>
            <a:r>
              <a:rPr lang="en-US" sz="1200">
                <a:solidFill>
                  <a:schemeClr val="bg2">
                    <a:lumMod val="10000"/>
                  </a:schemeClr>
                </a:solidFill>
                <a:latin typeface="+mj-lt"/>
              </a:rPr>
              <a:t>05R Homebuyer Down payment Assistance - Excluding Housing Counseling under 24 CFR 5.100</a:t>
            </a:r>
          </a:p>
          <a:p>
            <a:r>
              <a:rPr lang="en-US" sz="1200">
                <a:solidFill>
                  <a:schemeClr val="bg2">
                    <a:lumMod val="10000"/>
                  </a:schemeClr>
                </a:solidFill>
                <a:latin typeface="+mj-lt"/>
              </a:rPr>
              <a:t>05S Rental Housing Subsidies</a:t>
            </a:r>
          </a:p>
          <a:p>
            <a:r>
              <a:rPr lang="en-US" sz="1200">
                <a:solidFill>
                  <a:schemeClr val="bg2">
                    <a:lumMod val="10000"/>
                  </a:schemeClr>
                </a:solidFill>
                <a:latin typeface="+mj-lt"/>
              </a:rPr>
              <a:t>OST Security Deposits</a:t>
            </a:r>
          </a:p>
          <a:p>
            <a:r>
              <a:rPr lang="en-US" sz="1200">
                <a:solidFill>
                  <a:schemeClr val="bg2">
                    <a:lumMod val="10000"/>
                  </a:schemeClr>
                </a:solidFill>
                <a:latin typeface="+mj-lt"/>
              </a:rPr>
              <a:t>05U Housing Counseling only, under 24 CFR 5.100</a:t>
            </a:r>
          </a:p>
          <a:p>
            <a:r>
              <a:rPr lang="en-US" sz="1200">
                <a:solidFill>
                  <a:schemeClr val="bg2">
                    <a:lumMod val="10000"/>
                  </a:schemeClr>
                </a:solidFill>
                <a:latin typeface="+mj-lt"/>
              </a:rPr>
              <a:t>05V Neighborhood Cleanups</a:t>
            </a:r>
          </a:p>
          <a:p>
            <a:r>
              <a:rPr lang="en-US" sz="1200">
                <a:solidFill>
                  <a:schemeClr val="bg2">
                    <a:lumMod val="10000"/>
                  </a:schemeClr>
                </a:solidFill>
                <a:latin typeface="+mj-lt"/>
              </a:rPr>
              <a:t>05W Food Banks</a:t>
            </a:r>
          </a:p>
          <a:p>
            <a:r>
              <a:rPr lang="en-US" sz="1200">
                <a:solidFill>
                  <a:schemeClr val="bg2">
                    <a:lumMod val="10000"/>
                  </a:schemeClr>
                </a:solidFill>
                <a:latin typeface="+mj-lt"/>
              </a:rPr>
              <a:t>05X Housing Information and Referral Services</a:t>
            </a:r>
          </a:p>
          <a:p>
            <a:r>
              <a:rPr lang="en-US" sz="1200">
                <a:solidFill>
                  <a:schemeClr val="bg2">
                    <a:lumMod val="10000"/>
                  </a:schemeClr>
                </a:solidFill>
                <a:latin typeface="+mj-lt"/>
              </a:rPr>
              <a:t>05Y Housing Counseling under 24 CFR 5.100 Supporting Homebuyer Downpayment Assist (05R)</a:t>
            </a:r>
          </a:p>
          <a:p>
            <a:r>
              <a:rPr lang="en-US" sz="1200">
                <a:solidFill>
                  <a:schemeClr val="bg2">
                    <a:lumMod val="10000"/>
                  </a:schemeClr>
                </a:solidFill>
                <a:latin typeface="+mj-lt"/>
              </a:rPr>
              <a:t>05Z Other Public Services Not Listed i.e. (Housekeeping/Safety &amp; Repair/Yard Services) </a:t>
            </a:r>
          </a:p>
        </p:txBody>
      </p:sp>
    </p:spTree>
    <p:extLst>
      <p:ext uri="{BB962C8B-B14F-4D97-AF65-F5344CB8AC3E}">
        <p14:creationId xmlns:p14="http://schemas.microsoft.com/office/powerpoint/2010/main" val="3625834178"/>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29CEB-FAB0-E059-42D5-8A1251DF4C2E}"/>
            </a:ext>
          </a:extLst>
        </p:cNvPr>
        <p:cNvGrpSpPr/>
        <p:nvPr/>
      </p:nvGrpSpPr>
      <p:grpSpPr>
        <a:xfrm>
          <a:off x="0" y="0"/>
          <a:ext cx="0" cy="0"/>
          <a:chOff x="0" y="0"/>
          <a:chExt cx="0" cy="0"/>
        </a:xfrm>
      </p:grpSpPr>
      <p:sp>
        <p:nvSpPr>
          <p:cNvPr id="41986" name="Rectangle 3">
            <a:extLst>
              <a:ext uri="{FF2B5EF4-FFF2-40B4-BE49-F238E27FC236}">
                <a16:creationId xmlns:a16="http://schemas.microsoft.com/office/drawing/2014/main" id="{CAD2F50A-8FEE-5149-0164-3835D1AD9D85}"/>
              </a:ext>
            </a:extLst>
          </p:cNvPr>
          <p:cNvSpPr>
            <a:spLocks noGrp="1" noChangeArrowheads="1"/>
          </p:cNvSpPr>
          <p:nvPr>
            <p:ph type="title"/>
          </p:nvPr>
        </p:nvSpPr>
        <p:spPr>
          <a:xfrm>
            <a:off x="199105" y="216310"/>
            <a:ext cx="8898194" cy="24089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a:rPr>
              <a:t>Eligible Projects – Housing</a:t>
            </a:r>
            <a:br>
              <a:rPr lang="en-US" altLang="en-US" sz="4000">
                <a:solidFill>
                  <a:srgbClr val="0070C0"/>
                </a:solidFill>
                <a:cs typeface="Arial"/>
              </a:rPr>
            </a:br>
            <a:br>
              <a:rPr lang="en-US" altLang="en-US" sz="4000">
                <a:solidFill>
                  <a:srgbClr val="0070C0"/>
                </a:solidFill>
                <a:cs typeface="Arial"/>
              </a:rPr>
            </a:br>
            <a:r>
              <a:rPr lang="en-US" altLang="en-US" sz="4000">
                <a:solidFill>
                  <a:srgbClr val="0070C0"/>
                </a:solidFill>
                <a:cs typeface="Arial"/>
              </a:rPr>
              <a:t> </a:t>
            </a:r>
            <a:br>
              <a:rPr lang="en-US" altLang="en-US" sz="4000">
                <a:solidFill>
                  <a:srgbClr val="0070C0"/>
                </a:solidFill>
                <a:cs typeface="Arial"/>
              </a:rPr>
            </a:br>
            <a:endParaRPr lang="en-US" altLang="en-US" sz="20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751351A2-D975-1883-7A3A-BCA2FDDCEEE5}"/>
              </a:ext>
            </a:extLst>
          </p:cNvPr>
          <p:cNvSpPr>
            <a:spLocks noGrp="1" noChangeArrowheads="1"/>
          </p:cNvSpPr>
          <p:nvPr>
            <p:ph sz="quarter" idx="1"/>
          </p:nvPr>
        </p:nvSpPr>
        <p:spPr>
          <a:xfrm>
            <a:off x="578903" y="1589567"/>
            <a:ext cx="3886200" cy="4572000"/>
          </a:xfrm>
        </p:spPr>
        <p:txBody>
          <a:bodyPr/>
          <a:lstStyle/>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09 Loss of Rental Income</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12 Construction of Housing</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13A Housing Counseling, under 24 CFR 5.100, for Homeownership Assistance (138)</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13B Homeownership Assistance - excluding Housing Counseling under 24 CFR 5.100</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14A Rehabilitation: Single-Unit Residential</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148 Rehabilitation: Multi-Unit Residential</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14C Rehabilitation: Public Housing Modernization</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14D Rehabilitation: Other Publicly Owned Residential Buildings</a:t>
            </a:r>
          </a:p>
          <a:p>
            <a:pPr>
              <a:lnSpc>
                <a:spcPct val="90000"/>
              </a:lnSpc>
              <a:defRPr/>
            </a:pPr>
            <a:r>
              <a:rPr lang="en-US" altLang="en-US" sz="1200">
                <a:solidFill>
                  <a:schemeClr val="bg2">
                    <a:lumMod val="10000"/>
                  </a:schemeClr>
                </a:solidFill>
                <a:latin typeface="Arial" panose="020B0604020202020204" pitchFamily="34" charset="0"/>
                <a:cs typeface="Arial" panose="020B0604020202020204" pitchFamily="34" charset="0"/>
              </a:rPr>
              <a:t>14F Rehabilitation: Energy Efficiency Improvements</a:t>
            </a:r>
          </a:p>
          <a:p>
            <a:pPr>
              <a:lnSpc>
                <a:spcPct val="90000"/>
              </a:lnSpc>
              <a:defRPr/>
            </a:pPr>
            <a:r>
              <a:rPr lang="en-US" sz="1200">
                <a:solidFill>
                  <a:schemeClr val="bg2">
                    <a:lumMod val="10000"/>
                  </a:schemeClr>
                </a:solidFill>
              </a:rPr>
              <a:t>14G Rehabilitation: Acquisition</a:t>
            </a:r>
          </a:p>
          <a:p>
            <a:pPr>
              <a:lnSpc>
                <a:spcPct val="90000"/>
              </a:lnSpc>
              <a:defRPr/>
            </a:pPr>
            <a:endParaRPr lang="en-US" altLang="en-US" sz="1200">
              <a:solidFill>
                <a:schemeClr val="bg2">
                  <a:lumMod val="10000"/>
                </a:schemeClr>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BCA8E77C-0484-2048-3CC7-532CA2DB0D5F}"/>
              </a:ext>
            </a:extLst>
          </p:cNvPr>
          <p:cNvSpPr>
            <a:spLocks noGrp="1"/>
          </p:cNvSpPr>
          <p:nvPr>
            <p:ph sz="quarter" idx="2"/>
          </p:nvPr>
        </p:nvSpPr>
        <p:spPr/>
        <p:txBody>
          <a:bodyPr/>
          <a:lstStyle/>
          <a:p>
            <a:r>
              <a:rPr lang="en-US" sz="1200">
                <a:solidFill>
                  <a:schemeClr val="bg2">
                    <a:lumMod val="10000"/>
                  </a:schemeClr>
                </a:solidFill>
                <a:latin typeface="+mj-lt"/>
              </a:rPr>
              <a:t>14H Rehabilitation: Administration</a:t>
            </a:r>
          </a:p>
          <a:p>
            <a:r>
              <a:rPr lang="en-US" sz="1200">
                <a:solidFill>
                  <a:schemeClr val="bg2">
                    <a:lumMod val="10000"/>
                  </a:schemeClr>
                </a:solidFill>
                <a:latin typeface="+mj-lt"/>
              </a:rPr>
              <a:t>141 Lead-Based Paint/Lead Hazards Testing/Abatement</a:t>
            </a:r>
          </a:p>
          <a:p>
            <a:r>
              <a:rPr lang="en-US" sz="1200">
                <a:solidFill>
                  <a:schemeClr val="bg2">
                    <a:lumMod val="10000"/>
                  </a:schemeClr>
                </a:solidFill>
                <a:latin typeface="+mj-lt"/>
              </a:rPr>
              <a:t>14J Housing Services, Excluding Housing Counseling, under 24 CFR 5.100</a:t>
            </a:r>
          </a:p>
          <a:p>
            <a:r>
              <a:rPr lang="en-US" sz="1200">
                <a:solidFill>
                  <a:schemeClr val="bg2">
                    <a:lumMod val="10000"/>
                  </a:schemeClr>
                </a:solidFill>
                <a:latin typeface="+mj-lt"/>
              </a:rPr>
              <a:t>14K Housing Counseling, under 24 CFR 5.100 Supporting HOME Program Housing Activities</a:t>
            </a:r>
          </a:p>
          <a:p>
            <a:r>
              <a:rPr lang="en-US" sz="1200">
                <a:solidFill>
                  <a:schemeClr val="bg2">
                    <a:lumMod val="10000"/>
                  </a:schemeClr>
                </a:solidFill>
                <a:latin typeface="+mj-lt"/>
              </a:rPr>
              <a:t>14L Housing Counseling, under 24 CFR 5.100, in Conjunction with CDBG Assisted Housing Rehab</a:t>
            </a:r>
          </a:p>
          <a:p>
            <a:r>
              <a:rPr lang="en-US" sz="1200">
                <a:solidFill>
                  <a:schemeClr val="bg2">
                    <a:lumMod val="10000"/>
                  </a:schemeClr>
                </a:solidFill>
                <a:latin typeface="+mj-lt"/>
              </a:rPr>
              <a:t>15 Code Enforcement</a:t>
            </a:r>
          </a:p>
          <a:p>
            <a:r>
              <a:rPr lang="en-US" sz="1200">
                <a:solidFill>
                  <a:schemeClr val="bg2">
                    <a:lumMod val="10000"/>
                  </a:schemeClr>
                </a:solidFill>
                <a:latin typeface="+mj-lt"/>
              </a:rPr>
              <a:t>16A Residential Historic Preservation</a:t>
            </a:r>
          </a:p>
          <a:p>
            <a:r>
              <a:rPr lang="en-US" sz="1200">
                <a:solidFill>
                  <a:schemeClr val="bg2">
                    <a:lumMod val="10000"/>
                  </a:schemeClr>
                </a:solidFill>
                <a:latin typeface="+mj-lt"/>
              </a:rPr>
              <a:t>19E Operation and Repair of Foreclosed Property ("In-Rem Housing") </a:t>
            </a:r>
          </a:p>
        </p:txBody>
      </p:sp>
    </p:spTree>
    <p:extLst>
      <p:ext uri="{BB962C8B-B14F-4D97-AF65-F5344CB8AC3E}">
        <p14:creationId xmlns:p14="http://schemas.microsoft.com/office/powerpoint/2010/main" val="4160223178"/>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11EFC-34F5-47A9-223E-77A8C722B1CE}"/>
            </a:ext>
          </a:extLst>
        </p:cNvPr>
        <p:cNvGrpSpPr/>
        <p:nvPr/>
      </p:nvGrpSpPr>
      <p:grpSpPr>
        <a:xfrm>
          <a:off x="0" y="0"/>
          <a:ext cx="0" cy="0"/>
          <a:chOff x="0" y="0"/>
          <a:chExt cx="0" cy="0"/>
        </a:xfrm>
      </p:grpSpPr>
      <p:sp>
        <p:nvSpPr>
          <p:cNvPr id="41986" name="Rectangle 3">
            <a:extLst>
              <a:ext uri="{FF2B5EF4-FFF2-40B4-BE49-F238E27FC236}">
                <a16:creationId xmlns:a16="http://schemas.microsoft.com/office/drawing/2014/main" id="{2B537795-58FD-F82B-904F-E315468F446F}"/>
              </a:ext>
            </a:extLst>
          </p:cNvPr>
          <p:cNvSpPr>
            <a:spLocks noGrp="1" noChangeArrowheads="1"/>
          </p:cNvSpPr>
          <p:nvPr>
            <p:ph type="title"/>
          </p:nvPr>
        </p:nvSpPr>
        <p:spPr>
          <a:xfrm>
            <a:off x="199105" y="216310"/>
            <a:ext cx="8898194" cy="240890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200">
                <a:solidFill>
                  <a:srgbClr val="0070C0"/>
                </a:solidFill>
                <a:cs typeface="Arial"/>
              </a:rPr>
              <a:t>Eligible Projects – Economic Development </a:t>
            </a:r>
            <a:br>
              <a:rPr lang="en-US" altLang="en-US" sz="4000">
                <a:solidFill>
                  <a:srgbClr val="0070C0"/>
                </a:solidFill>
                <a:cs typeface="Arial"/>
              </a:rPr>
            </a:br>
            <a:br>
              <a:rPr lang="en-US" altLang="en-US" sz="4000">
                <a:solidFill>
                  <a:srgbClr val="0070C0"/>
                </a:solidFill>
                <a:cs typeface="Arial"/>
              </a:rPr>
            </a:br>
            <a:r>
              <a:rPr lang="en-US" altLang="en-US" sz="4000">
                <a:solidFill>
                  <a:srgbClr val="0070C0"/>
                </a:solidFill>
                <a:cs typeface="Arial"/>
              </a:rPr>
              <a:t> </a:t>
            </a:r>
            <a:br>
              <a:rPr lang="en-US" altLang="en-US" sz="4000">
                <a:solidFill>
                  <a:srgbClr val="0070C0"/>
                </a:solidFill>
                <a:cs typeface="Arial"/>
              </a:rPr>
            </a:br>
            <a:endParaRPr lang="en-US" altLang="en-US" sz="2000">
              <a:solidFill>
                <a:srgbClr val="0070C0"/>
              </a:solidFill>
              <a:cs typeface="Arial" panose="020B0604020202020204" pitchFamily="34" charset="0"/>
            </a:endParaRPr>
          </a:p>
        </p:txBody>
      </p:sp>
      <p:sp>
        <p:nvSpPr>
          <p:cNvPr id="77827" name="Rectangle 2">
            <a:extLst>
              <a:ext uri="{FF2B5EF4-FFF2-40B4-BE49-F238E27FC236}">
                <a16:creationId xmlns:a16="http://schemas.microsoft.com/office/drawing/2014/main" id="{A9491066-46E4-9367-E2AF-9CA8B0DEDB30}"/>
              </a:ext>
            </a:extLst>
          </p:cNvPr>
          <p:cNvSpPr>
            <a:spLocks noGrp="1" noChangeArrowheads="1"/>
          </p:cNvSpPr>
          <p:nvPr>
            <p:ph sz="quarter" idx="1"/>
          </p:nvPr>
        </p:nvSpPr>
        <p:spPr>
          <a:xfrm>
            <a:off x="533400" y="1789592"/>
            <a:ext cx="4686300" cy="4572000"/>
          </a:xfrm>
        </p:spPr>
        <p:txBody>
          <a:bodyPr/>
          <a:lstStyle/>
          <a:p>
            <a:pPr>
              <a:lnSpc>
                <a:spcPct val="90000"/>
              </a:lnSpc>
              <a:defRPr/>
            </a:pPr>
            <a:r>
              <a:rPr lang="en-US" altLang="en-US" sz="1200">
                <a:solidFill>
                  <a:schemeClr val="bg2">
                    <a:lumMod val="10000"/>
                  </a:schemeClr>
                </a:solidFill>
                <a:latin typeface="+mj-lt"/>
                <a:cs typeface="Arial" panose="020B0604020202020204" pitchFamily="34" charset="0"/>
              </a:rPr>
              <a:t>14E Rehabilitation: Publicly or Privately Owned Commercial/Industrial</a:t>
            </a:r>
          </a:p>
          <a:p>
            <a:pPr>
              <a:lnSpc>
                <a:spcPct val="90000"/>
              </a:lnSpc>
              <a:defRPr/>
            </a:pPr>
            <a:r>
              <a:rPr lang="en-US" altLang="en-US" sz="1200">
                <a:solidFill>
                  <a:schemeClr val="bg2">
                    <a:lumMod val="10000"/>
                  </a:schemeClr>
                </a:solidFill>
                <a:latin typeface="+mj-lt"/>
                <a:cs typeface="Arial" panose="020B0604020202020204" pitchFamily="34" charset="0"/>
              </a:rPr>
              <a:t>17 A Commercial/Industrial: Acquisition/Disposition</a:t>
            </a:r>
          </a:p>
          <a:p>
            <a:pPr>
              <a:lnSpc>
                <a:spcPct val="90000"/>
              </a:lnSpc>
              <a:defRPr/>
            </a:pPr>
            <a:r>
              <a:rPr lang="en-US" altLang="en-US" sz="1200">
                <a:solidFill>
                  <a:schemeClr val="bg2">
                    <a:lumMod val="10000"/>
                  </a:schemeClr>
                </a:solidFill>
                <a:latin typeface="+mj-lt"/>
                <a:cs typeface="Arial" panose="020B0604020202020204" pitchFamily="34" charset="0"/>
              </a:rPr>
              <a:t>178 Commercial/Industrial: Infrastructure Development</a:t>
            </a:r>
          </a:p>
          <a:p>
            <a:pPr>
              <a:lnSpc>
                <a:spcPct val="90000"/>
              </a:lnSpc>
              <a:defRPr/>
            </a:pPr>
            <a:r>
              <a:rPr lang="en-US" altLang="en-US" sz="1200">
                <a:solidFill>
                  <a:schemeClr val="bg2">
                    <a:lumMod val="10000"/>
                  </a:schemeClr>
                </a:solidFill>
                <a:latin typeface="+mj-lt"/>
                <a:cs typeface="Arial" panose="020B0604020202020204" pitchFamily="34" charset="0"/>
              </a:rPr>
              <a:t>17C Commercial/Industrial: Building Acquisition, Construction, Rehabilitation</a:t>
            </a:r>
          </a:p>
          <a:p>
            <a:pPr>
              <a:lnSpc>
                <a:spcPct val="90000"/>
              </a:lnSpc>
              <a:defRPr/>
            </a:pPr>
            <a:r>
              <a:rPr lang="en-US" altLang="en-US" sz="1200">
                <a:solidFill>
                  <a:schemeClr val="bg2">
                    <a:lumMod val="10000"/>
                  </a:schemeClr>
                </a:solidFill>
                <a:latin typeface="+mj-lt"/>
                <a:cs typeface="Arial" panose="020B0604020202020204" pitchFamily="34" charset="0"/>
              </a:rPr>
              <a:t>17D Commercial/Industrial: Other Improvements</a:t>
            </a:r>
          </a:p>
          <a:p>
            <a:pPr>
              <a:lnSpc>
                <a:spcPct val="90000"/>
              </a:lnSpc>
              <a:defRPr/>
            </a:pPr>
            <a:r>
              <a:rPr lang="en-US" altLang="en-US" sz="1200">
                <a:solidFill>
                  <a:schemeClr val="bg2">
                    <a:lumMod val="10000"/>
                  </a:schemeClr>
                </a:solidFill>
                <a:latin typeface="+mj-lt"/>
                <a:cs typeface="Arial" panose="020B0604020202020204" pitchFamily="34" charset="0"/>
              </a:rPr>
              <a:t>18A Economic Development: Direct Financial Assistance to For-Profit Business</a:t>
            </a:r>
          </a:p>
          <a:p>
            <a:pPr>
              <a:lnSpc>
                <a:spcPct val="90000"/>
              </a:lnSpc>
              <a:defRPr/>
            </a:pPr>
            <a:r>
              <a:rPr lang="en-US" altLang="en-US" sz="1200">
                <a:solidFill>
                  <a:schemeClr val="bg2">
                    <a:lumMod val="10000"/>
                  </a:schemeClr>
                </a:solidFill>
                <a:latin typeface="+mj-lt"/>
                <a:cs typeface="Arial" panose="020B0604020202020204" pitchFamily="34" charset="0"/>
              </a:rPr>
              <a:t>188 Economic Development: Technical Assistance</a:t>
            </a:r>
          </a:p>
          <a:p>
            <a:pPr>
              <a:lnSpc>
                <a:spcPct val="90000"/>
              </a:lnSpc>
              <a:defRPr/>
            </a:pPr>
            <a:r>
              <a:rPr lang="en-US" altLang="en-US" sz="1200">
                <a:solidFill>
                  <a:schemeClr val="bg2">
                    <a:lumMod val="10000"/>
                  </a:schemeClr>
                </a:solidFill>
                <a:latin typeface="+mj-lt"/>
                <a:cs typeface="Arial" panose="020B0604020202020204" pitchFamily="34" charset="0"/>
              </a:rPr>
              <a:t>18C Economic Development: Microenterprise Assistance</a:t>
            </a:r>
          </a:p>
        </p:txBody>
      </p:sp>
    </p:spTree>
    <p:extLst>
      <p:ext uri="{BB962C8B-B14F-4D97-AF65-F5344CB8AC3E}">
        <p14:creationId xmlns:p14="http://schemas.microsoft.com/office/powerpoint/2010/main" val="1859215195"/>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DC45-015D-B661-6755-BC3F67E1D50F}"/>
            </a:ext>
          </a:extLst>
        </p:cNvPr>
        <p:cNvGrpSpPr/>
        <p:nvPr/>
      </p:nvGrpSpPr>
      <p:grpSpPr>
        <a:xfrm>
          <a:off x="0" y="0"/>
          <a:ext cx="0" cy="0"/>
          <a:chOff x="0" y="0"/>
          <a:chExt cx="0" cy="0"/>
        </a:xfrm>
      </p:grpSpPr>
      <p:sp>
        <p:nvSpPr>
          <p:cNvPr id="52226" name="Title 1">
            <a:extLst>
              <a:ext uri="{FF2B5EF4-FFF2-40B4-BE49-F238E27FC236}">
                <a16:creationId xmlns:a16="http://schemas.microsoft.com/office/drawing/2014/main" id="{87F4CEED-CA57-E1EB-ABD6-64CE67198977}"/>
              </a:ext>
            </a:extLst>
          </p:cNvPr>
          <p:cNvSpPr>
            <a:spLocks noGrp="1" noChangeArrowheads="1"/>
          </p:cNvSpPr>
          <p:nvPr>
            <p:ph type="title"/>
          </p:nvPr>
        </p:nvSpPr>
        <p:spPr>
          <a:xfrm>
            <a:off x="457200" y="160338"/>
            <a:ext cx="8686800" cy="1143000"/>
          </a:xfrm>
        </p:spPr>
        <p:txBody>
          <a:bodyPr/>
          <a:lstStyle/>
          <a:p>
            <a:pPr eaLnBrk="1" hangingPunct="1">
              <a:spcAft>
                <a:spcPts val="1000"/>
              </a:spcAft>
            </a:pPr>
            <a:r>
              <a:rPr lang="en-US" altLang="en-US" sz="4000">
                <a:solidFill>
                  <a:srgbClr val="0070C0"/>
                </a:solidFill>
                <a:cs typeface="Arial" panose="020B0604020202020204" pitchFamily="34" charset="0"/>
              </a:rPr>
              <a:t>Application Instructions</a:t>
            </a:r>
            <a:endParaRPr lang="en-US" altLang="en-US" sz="2000">
              <a:solidFill>
                <a:srgbClr val="0070C0"/>
              </a:solidFill>
              <a:cs typeface="Arial" panose="020B0604020202020204" pitchFamily="34" charset="0"/>
            </a:endParaRPr>
          </a:p>
        </p:txBody>
      </p:sp>
      <p:sp>
        <p:nvSpPr>
          <p:cNvPr id="36867" name="Content Placeholder 2">
            <a:extLst>
              <a:ext uri="{FF2B5EF4-FFF2-40B4-BE49-F238E27FC236}">
                <a16:creationId xmlns:a16="http://schemas.microsoft.com/office/drawing/2014/main" id="{90039886-4009-9C97-F336-5938A9CB5C74}"/>
              </a:ext>
            </a:extLst>
          </p:cNvPr>
          <p:cNvSpPr>
            <a:spLocks noGrp="1"/>
          </p:cNvSpPr>
          <p:nvPr>
            <p:ph type="body" sz="half" idx="1"/>
          </p:nvPr>
        </p:nvSpPr>
        <p:spPr>
          <a:xfrm>
            <a:off x="457200" y="1600200"/>
            <a:ext cx="8191500" cy="4525963"/>
          </a:xfrm>
        </p:spPr>
        <p:txBody>
          <a:bodyPr>
            <a:normAutofit/>
          </a:bodyPr>
          <a:lstStyle/>
          <a:p>
            <a:pPr marL="0" indent="0" algn="just" eaLnBrk="1" fontAlgn="auto" hangingPunct="1">
              <a:spcBef>
                <a:spcPct val="0"/>
              </a:spcBef>
              <a:spcAft>
                <a:spcPts val="0"/>
              </a:spcAft>
              <a:buNone/>
              <a:defRPr/>
            </a:pPr>
            <a:r>
              <a:rPr lang="en-US" altLang="en-US" sz="1950" b="1">
                <a:solidFill>
                  <a:schemeClr val="bg2">
                    <a:lumMod val="10000"/>
                  </a:schemeClr>
                </a:solidFill>
                <a:latin typeface="Arial"/>
                <a:ea typeface="Calibri" pitchFamily="34" charset="0"/>
                <a:cs typeface="Arial"/>
              </a:rPr>
              <a:t>Applications MUST be completed and submitted as outlined. </a:t>
            </a:r>
            <a:endParaRPr lang="en-US" altLang="en-US" sz="195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spcBef>
                <a:spcPct val="0"/>
              </a:spcBef>
              <a:spcAft>
                <a:spcPts val="0"/>
              </a:spcAft>
              <a:buFontTx/>
              <a:buNone/>
              <a:defRPr/>
            </a:pPr>
            <a:r>
              <a:rPr lang="en-US" altLang="en-US" sz="1950" b="1">
                <a:solidFill>
                  <a:schemeClr val="bg2">
                    <a:lumMod val="10000"/>
                  </a:schemeClr>
                </a:solidFill>
                <a:latin typeface="Arial"/>
                <a:ea typeface="Calibri" pitchFamily="34" charset="0"/>
                <a:cs typeface="Arial"/>
              </a:rPr>
              <a:t>(NO EXCEPTIONS)</a:t>
            </a:r>
          </a:p>
          <a:p>
            <a:pPr marL="0" indent="0" algn="just" eaLnBrk="1" fontAlgn="auto" hangingPunct="1">
              <a:spcBef>
                <a:spcPct val="0"/>
              </a:spcBef>
              <a:spcAft>
                <a:spcPts val="0"/>
              </a:spcAft>
              <a:buFontTx/>
              <a:buNone/>
              <a:defRPr/>
            </a:pPr>
            <a:endParaRPr lang="en-US" altLang="en-US" sz="12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Applications must be completed electronically. </a:t>
            </a:r>
            <a:endParaRPr lang="en-US" altLang="en-US" sz="16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492125" lvl="2" indent="-285750" algn="just" eaLnBrk="1" fontAlgn="auto" hangingPunct="1">
              <a:spcBef>
                <a:spcPct val="0"/>
              </a:spcBef>
              <a:spcAft>
                <a:spcPts val="0"/>
              </a:spcAft>
              <a:defRPr/>
            </a:pPr>
            <a:r>
              <a:rPr lang="en-US" altLang="en-US" sz="1400">
                <a:solidFill>
                  <a:schemeClr val="bg2">
                    <a:lumMod val="10000"/>
                  </a:schemeClr>
                </a:solidFill>
                <a:latin typeface="Arial"/>
                <a:ea typeface="Calibri" pitchFamily="34" charset="0"/>
                <a:cs typeface="Arial"/>
              </a:rPr>
              <a:t>Using Neighborly </a:t>
            </a:r>
            <a:endParaRPr lang="en-US" altLang="en-US" sz="12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Please provide detailed responses. </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Copy of current SAMS</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Project Budget / Cost Estimate </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Project Description </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Applicable Environmental Review Requirement forms and documentation.</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Notice of Public Hearing (Option 1 or 2)</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Public Hearing Minutes (Option 1 or 2)</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Conflict of Interest Form </a:t>
            </a:r>
          </a:p>
          <a:p>
            <a:pPr marL="285750" lvl="1" indent="-285750" algn="just" eaLnBrk="1" fontAlgn="auto" hangingPunct="1">
              <a:spcBef>
                <a:spcPct val="0"/>
              </a:spcBef>
              <a:spcAft>
                <a:spcPts val="0"/>
              </a:spcAft>
              <a:defRPr/>
            </a:pPr>
            <a:r>
              <a:rPr lang="en-US" altLang="en-US" sz="1600">
                <a:solidFill>
                  <a:schemeClr val="bg2">
                    <a:lumMod val="10000"/>
                  </a:schemeClr>
                </a:solidFill>
                <a:latin typeface="Arial"/>
                <a:ea typeface="Calibri" pitchFamily="34" charset="0"/>
                <a:cs typeface="Arial"/>
              </a:rPr>
              <a:t>Affidavit of Compliance </a:t>
            </a:r>
          </a:p>
          <a:p>
            <a:pPr marL="285750" lvl="1" indent="-285750" algn="just" eaLnBrk="1" fontAlgn="auto" hangingPunct="1">
              <a:spcBef>
                <a:spcPct val="0"/>
              </a:spcBef>
              <a:spcAft>
                <a:spcPts val="0"/>
              </a:spcAft>
              <a:defRPr/>
            </a:pPr>
            <a:endParaRPr lang="en-US" altLang="en-US" sz="1600">
              <a:solidFill>
                <a:schemeClr val="bg2">
                  <a:lumMod val="10000"/>
                </a:schemeClr>
              </a:solidFill>
              <a:latin typeface="Arial"/>
              <a:ea typeface="Calibri" pitchFamily="34" charset="0"/>
              <a:cs typeface="Arial"/>
            </a:endParaRPr>
          </a:p>
          <a:p>
            <a:pPr marL="0" lvl="1" indent="0" algn="ctr" eaLnBrk="1" fontAlgn="auto" hangingPunct="1">
              <a:spcBef>
                <a:spcPct val="0"/>
              </a:spcBef>
              <a:spcAft>
                <a:spcPts val="0"/>
              </a:spcAft>
              <a:buNone/>
              <a:defRPr/>
            </a:pPr>
            <a:r>
              <a:rPr lang="en-US" altLang="en-US" sz="1600">
                <a:solidFill>
                  <a:schemeClr val="bg2">
                    <a:lumMod val="10000"/>
                  </a:schemeClr>
                </a:solidFill>
                <a:latin typeface="Arial" panose="020B0604020202020204" pitchFamily="34" charset="0"/>
                <a:ea typeface="Calibri" pitchFamily="34" charset="0"/>
                <a:cs typeface="Arial" panose="020B0604020202020204" pitchFamily="34" charset="0"/>
              </a:rPr>
              <a:t>Applications must be fully complete to be considered. </a:t>
            </a:r>
          </a:p>
          <a:p>
            <a:pPr marL="0" lvl="1" indent="0" algn="ctr" eaLnBrk="1" fontAlgn="auto" hangingPunct="1">
              <a:spcBef>
                <a:spcPct val="0"/>
              </a:spcBef>
              <a:spcAft>
                <a:spcPts val="0"/>
              </a:spcAft>
              <a:buNone/>
              <a:defRPr/>
            </a:pPr>
            <a:r>
              <a:rPr lang="en-US" altLang="en-US" sz="1600">
                <a:solidFill>
                  <a:schemeClr val="bg2">
                    <a:lumMod val="10000"/>
                  </a:schemeClr>
                </a:solidFill>
                <a:latin typeface="Arial" panose="020B0604020202020204" pitchFamily="34" charset="0"/>
                <a:ea typeface="Calibri" pitchFamily="34" charset="0"/>
                <a:cs typeface="Arial" panose="020B0604020202020204" pitchFamily="34" charset="0"/>
              </a:rPr>
              <a:t>All applications must be received by Friday, December 5, 2025 at 5:00 p.m.</a:t>
            </a:r>
          </a:p>
          <a:p>
            <a:pPr marL="285750" lvl="1" indent="-285750" algn="just" eaLnBrk="1" fontAlgn="auto" hangingPunct="1">
              <a:spcBef>
                <a:spcPct val="0"/>
              </a:spcBef>
              <a:spcAft>
                <a:spcPts val="0"/>
              </a:spcAft>
              <a:defRPr/>
            </a:pPr>
            <a:endParaRPr lang="en-US" altLang="en-US" sz="1600" b="1">
              <a:latin typeface="Arial"/>
              <a:ea typeface="Calibri" pitchFamily="34" charset="0"/>
              <a:cs typeface="Arial"/>
            </a:endParaRPr>
          </a:p>
          <a:p>
            <a:pPr marL="285750" lvl="1" indent="-285750" algn="just" eaLnBrk="1" fontAlgn="auto" hangingPunct="1">
              <a:spcBef>
                <a:spcPct val="0"/>
              </a:spcBef>
              <a:spcAft>
                <a:spcPts val="0"/>
              </a:spcAft>
              <a:defRPr/>
            </a:pPr>
            <a:endParaRPr lang="en-US" altLang="en-US" sz="1600">
              <a:latin typeface="Arial" panose="020B0604020202020204" pitchFamily="34" charset="0"/>
              <a:ea typeface="Calibri" pitchFamily="34" charset="0"/>
              <a:cs typeface="Arial" panose="020B0604020202020204" pitchFamily="34" charset="0"/>
            </a:endParaRPr>
          </a:p>
          <a:p>
            <a:pPr marL="285750" lvl="1" indent="-285750" algn="just" eaLnBrk="1" fontAlgn="auto" hangingPunct="1">
              <a:spcBef>
                <a:spcPct val="0"/>
              </a:spcBef>
              <a:spcAft>
                <a:spcPts val="0"/>
              </a:spcAft>
              <a:defRPr/>
            </a:pPr>
            <a:endParaRPr lang="en-US" altLang="en-US" sz="1600">
              <a:latin typeface="Arial" panose="020B0604020202020204" pitchFamily="34" charset="0"/>
              <a:ea typeface="Calibri" pitchFamily="34" charset="0"/>
              <a:cs typeface="Arial" panose="020B0604020202020204" pitchFamily="34" charset="0"/>
            </a:endParaRPr>
          </a:p>
          <a:p>
            <a:pPr marL="463550" lvl="1" indent="-463550" algn="just" eaLnBrk="1" fontAlgn="auto" hangingPunct="1">
              <a:spcBef>
                <a:spcPct val="0"/>
              </a:spcBef>
              <a:spcAft>
                <a:spcPts val="0"/>
              </a:spcAft>
              <a:buFont typeface="Arial" charset="0"/>
              <a:buChar char="•"/>
              <a:defRPr/>
            </a:pPr>
            <a:endParaRPr lang="en-US" altLang="en-US" sz="2400">
              <a:latin typeface="Arial" panose="020B0604020202020204" pitchFamily="34" charset="0"/>
              <a:ea typeface="Calibri" pitchFamily="34" charset="0"/>
              <a:cs typeface="Arial" panose="020B0604020202020204" pitchFamily="34" charset="0"/>
            </a:endParaRPr>
          </a:p>
          <a:p>
            <a:pPr marL="63500" indent="-463550" algn="just" eaLnBrk="1" fontAlgn="auto" hangingPunct="1">
              <a:spcBef>
                <a:spcPct val="0"/>
              </a:spcBef>
              <a:spcAft>
                <a:spcPts val="0"/>
              </a:spcAft>
              <a:buFont typeface="Arial" charset="0"/>
              <a:buChar char="•"/>
              <a:defRPr/>
            </a:pPr>
            <a:endParaRPr lang="en-US" altLang="en-US" sz="2175">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786947233"/>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ADDBF88-8AD0-A081-3371-E0A9C5897018}"/>
              </a:ext>
            </a:extLst>
          </p:cNvPr>
          <p:cNvSpPr>
            <a:spLocks noGrp="1" noChangeArrowheads="1"/>
          </p:cNvSpPr>
          <p:nvPr>
            <p:ph type="title"/>
          </p:nvPr>
        </p:nvSpPr>
        <p:spPr>
          <a:xfrm>
            <a:off x="455613" y="160338"/>
            <a:ext cx="8229600" cy="1143000"/>
          </a:xfrm>
        </p:spPr>
        <p:txBody>
          <a:bodyPr/>
          <a:lstStyle/>
          <a:p>
            <a:pPr eaLnBrk="1" hangingPunct="1"/>
            <a:r>
              <a:rPr lang="en-US" altLang="en-US" sz="4000">
                <a:solidFill>
                  <a:srgbClr val="0070C0"/>
                </a:solidFill>
                <a:ea typeface="Calibri" panose="020F0502020204030204" pitchFamily="34" charset="0"/>
                <a:cs typeface="Arial" panose="020B0604020202020204" pitchFamily="34" charset="0"/>
              </a:rPr>
              <a:t>Application Overview</a:t>
            </a:r>
            <a:endParaRPr lang="en-US" altLang="en-US" sz="2000">
              <a:solidFill>
                <a:srgbClr val="0070C0"/>
              </a:solidFill>
              <a:ea typeface="Calibri" panose="020F0502020204030204" pitchFamily="34" charset="0"/>
              <a:cs typeface="Arial" panose="020B0604020202020204" pitchFamily="34" charset="0"/>
            </a:endParaRPr>
          </a:p>
        </p:txBody>
      </p:sp>
      <p:sp>
        <p:nvSpPr>
          <p:cNvPr id="99331" name="Content Placeholder 2">
            <a:extLst>
              <a:ext uri="{FF2B5EF4-FFF2-40B4-BE49-F238E27FC236}">
                <a16:creationId xmlns:a16="http://schemas.microsoft.com/office/drawing/2014/main" id="{4D08757B-20B3-ADD5-4049-19E430B7BEB2}"/>
              </a:ext>
            </a:extLst>
          </p:cNvPr>
          <p:cNvSpPr>
            <a:spLocks noGrp="1"/>
          </p:cNvSpPr>
          <p:nvPr>
            <p:ph type="body" sz="half" idx="1"/>
          </p:nvPr>
        </p:nvSpPr>
        <p:spPr>
          <a:xfrm>
            <a:off x="381000" y="1600200"/>
            <a:ext cx="8229600" cy="4525963"/>
          </a:xfrm>
        </p:spPr>
        <p:txBody>
          <a:bodyPr/>
          <a:lstStyle/>
          <a:p>
            <a:pPr marL="0" indent="0" algn="just" eaLnBrk="1" hangingPunct="1">
              <a:spcBef>
                <a:spcPct val="0"/>
              </a:spcBef>
              <a:spcAft>
                <a:spcPts val="1000"/>
              </a:spcAft>
              <a:buFontTx/>
              <a:buNone/>
              <a:defRPr/>
            </a:pPr>
            <a:r>
              <a:rPr lang="en-US" altLang="en-US" sz="1950" b="1">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Application includes:</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Program Overview</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Applicant Contact Information </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Proposed Project</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Project Type </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Project Details </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Project Location </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Project Purpose</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Required Document Uploads </a:t>
            </a:r>
          </a:p>
          <a:p>
            <a:pPr eaLnBrk="1" hangingPunct="1">
              <a:defRPr/>
            </a:pPr>
            <a:r>
              <a:rPr lang="en-US" altLang="en-US" sz="1600">
                <a:solidFill>
                  <a:schemeClr val="bg2">
                    <a:lumMod val="10000"/>
                  </a:schemeClr>
                </a:solidFill>
                <a:latin typeface="Arial" panose="020B0604020202020204" pitchFamily="34" charset="0"/>
                <a:ea typeface="Calibri" panose="020F0502020204030204" pitchFamily="34" charset="0"/>
                <a:cs typeface="Arial" panose="020B0604020202020204" pitchFamily="34" charset="0"/>
              </a:rPr>
              <a:t>Submission  </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9B39DFCF-1E30-A138-4C4C-6932A0843714}"/>
              </a:ext>
            </a:extLst>
          </p:cNvPr>
          <p:cNvSpPr>
            <a:spLocks noGrp="1" noChangeArrowheads="1"/>
          </p:cNvSpPr>
          <p:nvPr>
            <p:ph type="title"/>
          </p:nvPr>
        </p:nvSpPr>
        <p:spPr>
          <a:xfrm>
            <a:off x="457200" y="160338"/>
            <a:ext cx="8229600" cy="1143000"/>
          </a:xfrm>
        </p:spPr>
        <p:txBody>
          <a:bodyPr/>
          <a:lstStyle/>
          <a:p>
            <a:pPr eaLnBrk="1" hangingPunct="1">
              <a:spcAft>
                <a:spcPts val="1000"/>
              </a:spcAft>
            </a:pPr>
            <a:r>
              <a:rPr lang="en-US" altLang="en-US" sz="4000">
                <a:solidFill>
                  <a:srgbClr val="0070C0"/>
                </a:solidFill>
                <a:ea typeface="Calibri" panose="020F0502020204030204" pitchFamily="34" charset="0"/>
                <a:cs typeface="Arial" panose="020B0604020202020204" pitchFamily="34" charset="0"/>
              </a:rPr>
              <a:t>PY 2026 Application </a:t>
            </a:r>
            <a:endParaRPr lang="en-US" altLang="en-US" sz="2000">
              <a:solidFill>
                <a:srgbClr val="0070C0"/>
              </a:solidFill>
              <a:ea typeface="Calibri" panose="020F0502020204030204" pitchFamily="34" charset="0"/>
              <a:cs typeface="Arial" panose="020B0604020202020204" pitchFamily="34" charset="0"/>
            </a:endParaRPr>
          </a:p>
        </p:txBody>
      </p:sp>
      <p:sp>
        <p:nvSpPr>
          <p:cNvPr id="21507" name="Content Placeholder 2">
            <a:extLst>
              <a:ext uri="{FF2B5EF4-FFF2-40B4-BE49-F238E27FC236}">
                <a16:creationId xmlns:a16="http://schemas.microsoft.com/office/drawing/2014/main" id="{7946CB9D-4711-C539-C069-EBFD83D874E1}"/>
              </a:ext>
            </a:extLst>
          </p:cNvPr>
          <p:cNvSpPr>
            <a:spLocks noGrp="1"/>
          </p:cNvSpPr>
          <p:nvPr>
            <p:ph type="body" sz="half" idx="1"/>
          </p:nvPr>
        </p:nvSpPr>
        <p:spPr>
          <a:xfrm>
            <a:off x="457200" y="1600200"/>
            <a:ext cx="8229600" cy="4724400"/>
          </a:xfrm>
        </p:spPr>
        <p:txBody>
          <a:bodyPr>
            <a:normAutofit/>
          </a:bodyPr>
          <a:lstStyle/>
          <a:p>
            <a:pPr marL="240030" indent="-240030" algn="just" eaLnBrk="1" fontAlgn="auto" hangingPunct="1">
              <a:spcBef>
                <a:spcPct val="0"/>
              </a:spcBef>
              <a:spcAft>
                <a:spcPts val="0"/>
              </a:spcAft>
              <a:buFont typeface="Wingdings"/>
              <a:buChar char=""/>
              <a:defRPr/>
            </a:pPr>
            <a:r>
              <a:rPr lang="en-US" sz="2000" b="1">
                <a:solidFill>
                  <a:schemeClr val="bg2">
                    <a:lumMod val="10000"/>
                  </a:schemeClr>
                </a:solidFill>
                <a:latin typeface="Arial" panose="020B0604020202020204" pitchFamily="34" charset="0"/>
                <a:ea typeface="Calibri" pitchFamily="34" charset="0"/>
                <a:cs typeface="Arial" panose="020B0604020202020204" pitchFamily="34" charset="0"/>
                <a:hlinkClick r:id="rId3">
                  <a:extLst>
                    <a:ext uri="{A12FA001-AC4F-418D-AE19-62706E023703}">
                      <ahyp:hlinkClr xmlns:ahyp="http://schemas.microsoft.com/office/drawing/2018/hyperlinkcolor" val="tx"/>
                    </a:ext>
                  </a:extLst>
                </a:hlinkClick>
              </a:rPr>
              <a:t>PY 2026 CDBG Application</a:t>
            </a:r>
            <a:endParaRPr lang="en-US" sz="2000" b="1">
              <a:solidFill>
                <a:schemeClr val="bg2">
                  <a:lumMod val="10000"/>
                </a:schemeClr>
              </a:solidFill>
              <a:latin typeface="Arial" panose="020B0604020202020204" pitchFamily="34" charset="0"/>
              <a:ea typeface="Calibri"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lvl="1" indent="-240030" algn="just" eaLnBrk="1" fontAlgn="auto" hangingPunct="1">
              <a:spcBef>
                <a:spcPct val="0"/>
              </a:spcBef>
              <a:spcAft>
                <a:spcPts val="0"/>
              </a:spcAft>
              <a:buFont typeface="Wingdings"/>
              <a:buChar char=""/>
              <a:defRPr/>
            </a:pPr>
            <a:r>
              <a:rPr lang="en-US" sz="1800">
                <a:solidFill>
                  <a:schemeClr val="bg2">
                    <a:lumMod val="10000"/>
                  </a:schemeClr>
                </a:solidFill>
                <a:latin typeface="Arial"/>
                <a:ea typeface="Calibri"/>
                <a:cs typeface="Arial"/>
              </a:rPr>
              <a:t>Available on/by Friday, October 10, 2025</a:t>
            </a:r>
            <a:endParaRPr lang="en-US" sz="18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240030" indent="-240030" algn="just" eaLnBrk="1" fontAlgn="auto" hangingPunct="1">
              <a:spcBef>
                <a:spcPct val="0"/>
              </a:spcBef>
              <a:spcAft>
                <a:spcPts val="0"/>
              </a:spcAft>
              <a:buClr>
                <a:srgbClr val="3989C9"/>
              </a:buClr>
              <a:buFont typeface="Wingdings"/>
              <a:buChar char=""/>
              <a:defRPr/>
            </a:pPr>
            <a:endParaRPr lang="en-US" sz="20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240030" indent="-240030" algn="just" eaLnBrk="1" fontAlgn="auto" hangingPunct="1">
              <a:spcBef>
                <a:spcPct val="0"/>
              </a:spcBef>
              <a:spcAft>
                <a:spcPts val="0"/>
              </a:spcAft>
              <a:buFont typeface="Wingdings"/>
              <a:buChar char=""/>
              <a:defRPr/>
            </a:pPr>
            <a:r>
              <a:rPr lang="en-US" sz="2000" b="1">
                <a:solidFill>
                  <a:schemeClr val="bg2">
                    <a:lumMod val="10000"/>
                  </a:schemeClr>
                </a:solidFill>
                <a:latin typeface="Arial" panose="020B0604020202020204" pitchFamily="34" charset="0"/>
                <a:ea typeface="Calibri" pitchFamily="34" charset="0"/>
                <a:cs typeface="Arial" panose="020B0604020202020204" pitchFamily="34" charset="0"/>
              </a:rPr>
              <a:t>PY 2026 CDBG Application Highlights</a:t>
            </a:r>
          </a:p>
          <a:p>
            <a:pPr lvl="1" indent="-240030" algn="just" eaLnBrk="1" fontAlgn="auto" hangingPunct="1">
              <a:spcBef>
                <a:spcPct val="0"/>
              </a:spcBef>
              <a:spcAft>
                <a:spcPts val="0"/>
              </a:spcAft>
              <a:buFont typeface="Wingdings"/>
              <a:buChar char=""/>
              <a:defRPr/>
            </a:pPr>
            <a:r>
              <a:rPr lang="en-US" sz="1800">
                <a:solidFill>
                  <a:schemeClr val="bg2">
                    <a:lumMod val="10000"/>
                  </a:schemeClr>
                </a:solidFill>
                <a:latin typeface="Arial" panose="020B0604020202020204" pitchFamily="34" charset="0"/>
                <a:ea typeface="Calibri" pitchFamily="34" charset="0"/>
                <a:cs typeface="Arial" panose="020B0604020202020204" pitchFamily="34" charset="0"/>
              </a:rPr>
              <a:t>Neighborly Submissions </a:t>
            </a:r>
          </a:p>
          <a:p>
            <a:pPr lvl="1" indent="-240030" algn="just" eaLnBrk="1" fontAlgn="auto" hangingPunct="1">
              <a:spcBef>
                <a:spcPct val="0"/>
              </a:spcBef>
              <a:spcAft>
                <a:spcPts val="0"/>
              </a:spcAft>
              <a:buFont typeface="Wingdings"/>
              <a:buChar char=""/>
              <a:defRPr/>
            </a:pPr>
            <a:r>
              <a:rPr lang="en-US" sz="1800">
                <a:solidFill>
                  <a:schemeClr val="bg2">
                    <a:lumMod val="10000"/>
                  </a:schemeClr>
                </a:solidFill>
                <a:latin typeface="Arial" panose="020B0604020202020204" pitchFamily="34" charset="0"/>
                <a:ea typeface="Calibri" pitchFamily="34" charset="0"/>
                <a:cs typeface="Arial" panose="020B0604020202020204" pitchFamily="34" charset="0"/>
              </a:rPr>
              <a:t>No email/pdf process </a:t>
            </a:r>
          </a:p>
          <a:p>
            <a:pPr lvl="1" indent="-240030" algn="just" eaLnBrk="1" fontAlgn="auto" hangingPunct="1">
              <a:spcBef>
                <a:spcPct val="0"/>
              </a:spcBef>
              <a:spcAft>
                <a:spcPts val="0"/>
              </a:spcAft>
              <a:buFont typeface="Wingdings"/>
              <a:buChar char=""/>
              <a:defRPr/>
            </a:pPr>
            <a:endParaRPr lang="en-US" sz="18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240030" indent="-240030" algn="just" eaLnBrk="1" fontAlgn="auto" hangingPunct="1">
              <a:spcBef>
                <a:spcPct val="0"/>
              </a:spcBef>
              <a:spcAft>
                <a:spcPts val="0"/>
              </a:spcAft>
              <a:buFont typeface="Wingdings"/>
              <a:buChar char=""/>
              <a:defRPr/>
            </a:pPr>
            <a:endParaRPr lang="en-US" sz="20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239395" lvl="1" indent="0" algn="just" eaLnBrk="1" fontAlgn="auto" hangingPunct="1">
              <a:spcBef>
                <a:spcPct val="0"/>
              </a:spcBef>
              <a:spcAft>
                <a:spcPts val="0"/>
              </a:spcAft>
              <a:buFont typeface="Wingdings 2" panose="05020102010507070707" pitchFamily="18" charset="2"/>
              <a:buNone/>
              <a:defRPr/>
            </a:pPr>
            <a:endParaRPr lang="en-US" sz="1800">
              <a:latin typeface="Arial" panose="020B0604020202020204" pitchFamily="34" charset="0"/>
              <a:ea typeface="Calibri" pitchFamily="34" charset="0"/>
              <a:cs typeface="Arial" panose="020B0604020202020204" pitchFamily="34" charset="0"/>
            </a:endParaRPr>
          </a:p>
          <a:p>
            <a:pPr lvl="1" indent="-240030" algn="just" eaLnBrk="1" fontAlgn="auto" hangingPunct="1">
              <a:spcBef>
                <a:spcPct val="0"/>
              </a:spcBef>
              <a:spcAft>
                <a:spcPts val="0"/>
              </a:spcAft>
              <a:buFont typeface="Wingdings"/>
              <a:buChar char=""/>
              <a:defRPr/>
            </a:pPr>
            <a:endParaRPr lang="en-US" sz="1800">
              <a:latin typeface="Arial" panose="020B0604020202020204" pitchFamily="34" charset="0"/>
              <a:ea typeface="Calibri" pitchFamily="34" charset="0"/>
              <a:cs typeface="Arial" panose="020B0604020202020204" pitchFamily="34" charset="0"/>
            </a:endParaRPr>
          </a:p>
          <a:p>
            <a:pPr marL="239395" lvl="1" indent="0" algn="just" eaLnBrk="1" fontAlgn="auto" hangingPunct="1">
              <a:spcBef>
                <a:spcPct val="0"/>
              </a:spcBef>
              <a:spcAft>
                <a:spcPts val="0"/>
              </a:spcAft>
              <a:buFont typeface="Wingdings 2" panose="05020102010507070707" pitchFamily="18" charset="2"/>
              <a:buNone/>
              <a:defRPr/>
            </a:pPr>
            <a:endParaRPr lang="en-US" sz="18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167C0-6EB8-DE8A-703C-179CBAFA04CF}"/>
              </a:ext>
            </a:extLst>
          </p:cNvPr>
          <p:cNvSpPr>
            <a:spLocks noGrp="1"/>
          </p:cNvSpPr>
          <p:nvPr>
            <p:ph type="ctrTitle"/>
          </p:nvPr>
        </p:nvSpPr>
        <p:spPr/>
        <p:txBody>
          <a:bodyPr/>
          <a:lstStyle/>
          <a:p>
            <a:r>
              <a:rPr lang="en-US" sz="3200"/>
              <a:t>Neighborly Introduction</a:t>
            </a:r>
            <a:endParaRPr lang="en-US"/>
          </a:p>
        </p:txBody>
      </p:sp>
      <p:sp>
        <p:nvSpPr>
          <p:cNvPr id="5" name="Subtitle 4">
            <a:extLst>
              <a:ext uri="{FF2B5EF4-FFF2-40B4-BE49-F238E27FC236}">
                <a16:creationId xmlns:a16="http://schemas.microsoft.com/office/drawing/2014/main" id="{70E92534-801F-4B72-668C-13E04FA009CA}"/>
              </a:ext>
            </a:extLst>
          </p:cNvPr>
          <p:cNvSpPr>
            <a:spLocks noGrp="1"/>
          </p:cNvSpPr>
          <p:nvPr>
            <p:ph type="subTitle" idx="1"/>
          </p:nvPr>
        </p:nvSpPr>
        <p:spPr/>
        <p:txBody>
          <a:bodyPr/>
          <a:lstStyle/>
          <a:p>
            <a:r>
              <a:rPr lang="en-US"/>
              <a:t>Kyle Hines, Housing Trust Fund Manager</a:t>
            </a:r>
          </a:p>
        </p:txBody>
      </p:sp>
    </p:spTree>
    <p:extLst>
      <p:ext uri="{BB962C8B-B14F-4D97-AF65-F5344CB8AC3E}">
        <p14:creationId xmlns:p14="http://schemas.microsoft.com/office/powerpoint/2010/main" val="214466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E605-7C3B-A09B-201E-8C0CB08C7C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78DA2-032E-A3F6-B903-77B6A0252C6A}"/>
              </a:ext>
            </a:extLst>
          </p:cNvPr>
          <p:cNvSpPr>
            <a:spLocks noGrp="1"/>
          </p:cNvSpPr>
          <p:nvPr>
            <p:ph type="title"/>
          </p:nvPr>
        </p:nvSpPr>
        <p:spPr>
          <a:xfrm>
            <a:off x="457200" y="160335"/>
            <a:ext cx="8229600" cy="1143000"/>
          </a:xfrm>
        </p:spPr>
        <p:txBody>
          <a:bodyPr/>
          <a:lstStyle/>
          <a:p>
            <a:r>
              <a:rPr lang="en-US" sz="4500"/>
              <a:t>Neighborly </a:t>
            </a:r>
          </a:p>
        </p:txBody>
      </p:sp>
      <p:sp>
        <p:nvSpPr>
          <p:cNvPr id="5" name="Text Placeholder 2">
            <a:extLst>
              <a:ext uri="{FF2B5EF4-FFF2-40B4-BE49-F238E27FC236}">
                <a16:creationId xmlns:a16="http://schemas.microsoft.com/office/drawing/2014/main" id="{63A1F2D9-20EC-67D8-9FAC-70520D1AD5CF}"/>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In PY26, Oakland County will receive applications through Neighborly</a:t>
            </a:r>
          </a:p>
          <a:p>
            <a:pPr>
              <a:buFont typeface="Arial" panose="020B0604020202020204" pitchFamily="34" charset="0"/>
              <a:buChar char="•"/>
            </a:pPr>
            <a:r>
              <a:rPr lang="en-US" sz="1900">
                <a:latin typeface="+mj-lt"/>
                <a:cs typeface="Times New Roman"/>
              </a:rPr>
              <a:t>Neighborly is an all-in-on web-based application that provides project, financial and compliance management for recipients of federal funding</a:t>
            </a:r>
          </a:p>
          <a:p>
            <a:pPr>
              <a:buFont typeface="Arial" panose="020B0604020202020204" pitchFamily="34" charset="0"/>
              <a:buChar char="•"/>
            </a:pPr>
            <a:r>
              <a:rPr lang="en-US" sz="1900">
                <a:latin typeface="+mj-lt"/>
                <a:cs typeface="Times New Roman"/>
              </a:rPr>
              <a:t>Every community will have their own portal to apply for and manage each of your activities</a:t>
            </a:r>
          </a:p>
          <a:p>
            <a:pPr lvl="1">
              <a:buFont typeface="Arial" panose="020B0604020202020204" pitchFamily="34" charset="0"/>
              <a:buChar char="•"/>
            </a:pPr>
            <a:r>
              <a:rPr lang="en-US">
                <a:latin typeface="+mj-lt"/>
                <a:cs typeface="Times New Roman"/>
              </a:rPr>
              <a:t>Each community can have multiple users to complete applications, review spending activities, and submit payment requests </a:t>
            </a:r>
          </a:p>
          <a:p>
            <a:pPr lvl="1">
              <a:buFont typeface="Arial" panose="020B0604020202020204" pitchFamily="34" charset="0"/>
              <a:buChar char="•"/>
            </a:pPr>
            <a:r>
              <a:rPr lang="en-US">
                <a:latin typeface="+mj-lt"/>
                <a:cs typeface="Times New Roman"/>
              </a:rPr>
              <a:t>You will have instant access to see your current spending activity and funding balance</a:t>
            </a:r>
          </a:p>
          <a:p>
            <a:pPr>
              <a:buFont typeface="Arial" panose="020B0604020202020204" pitchFamily="34" charset="0"/>
              <a:buChar char="•"/>
            </a:pPr>
            <a:r>
              <a:rPr lang="en-US" sz="1900">
                <a:latin typeface="+mj-lt"/>
                <a:cs typeface="Times New Roman"/>
              </a:rPr>
              <a:t>Neighborly is widely used throughout Michigan and the United States including Macomb County and Genesee County </a:t>
            </a:r>
          </a:p>
          <a:p>
            <a:pPr marL="239395" indent="-239395"/>
            <a:endParaRPr lang="en-US">
              <a:cs typeface="Times New Roman"/>
            </a:endParaRPr>
          </a:p>
          <a:p>
            <a:pPr marL="239395" indent="-239395"/>
            <a:endParaRPr lang="en-US">
              <a:cs typeface="Times New Roman"/>
            </a:endParaRPr>
          </a:p>
        </p:txBody>
      </p:sp>
      <p:pic>
        <p:nvPicPr>
          <p:cNvPr id="8" name="Picture 7">
            <a:extLst>
              <a:ext uri="{FF2B5EF4-FFF2-40B4-BE49-F238E27FC236}">
                <a16:creationId xmlns:a16="http://schemas.microsoft.com/office/drawing/2014/main" id="{D6DCB822-5E34-13CB-A4B5-39648137A29B}"/>
              </a:ext>
            </a:extLst>
          </p:cNvPr>
          <p:cNvPicPr>
            <a:picLocks noChangeAspect="1"/>
          </p:cNvPicPr>
          <p:nvPr/>
        </p:nvPicPr>
        <p:blipFill>
          <a:blip r:embed="rId2"/>
          <a:stretch>
            <a:fillRect/>
          </a:stretch>
        </p:blipFill>
        <p:spPr>
          <a:xfrm>
            <a:off x="2768443" y="5333121"/>
            <a:ext cx="3229426" cy="724001"/>
          </a:xfrm>
          <a:prstGeom prst="rect">
            <a:avLst/>
          </a:prstGeom>
        </p:spPr>
      </p:pic>
    </p:spTree>
    <p:extLst>
      <p:ext uri="{BB962C8B-B14F-4D97-AF65-F5344CB8AC3E}">
        <p14:creationId xmlns:p14="http://schemas.microsoft.com/office/powerpoint/2010/main" val="2123146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B7706-43DC-8FC3-44F3-B7830DABE9B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9ED8D-3946-F879-94C5-C49FD19E7C4B}"/>
              </a:ext>
            </a:extLst>
          </p:cNvPr>
          <p:cNvSpPr>
            <a:spLocks noGrp="1"/>
          </p:cNvSpPr>
          <p:nvPr>
            <p:ph type="title"/>
          </p:nvPr>
        </p:nvSpPr>
        <p:spPr>
          <a:xfrm>
            <a:off x="457200" y="160335"/>
            <a:ext cx="8229600" cy="1143000"/>
          </a:xfrm>
        </p:spPr>
        <p:txBody>
          <a:bodyPr/>
          <a:lstStyle/>
          <a:p>
            <a:r>
              <a:rPr lang="en-US" sz="4500"/>
              <a:t>Neighborly </a:t>
            </a:r>
          </a:p>
        </p:txBody>
      </p:sp>
      <p:sp>
        <p:nvSpPr>
          <p:cNvPr id="5" name="Text Placeholder 2">
            <a:extLst>
              <a:ext uri="{FF2B5EF4-FFF2-40B4-BE49-F238E27FC236}">
                <a16:creationId xmlns:a16="http://schemas.microsoft.com/office/drawing/2014/main" id="{7F587721-3A03-295F-E947-4B9ECF2AB116}"/>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Once everyone has created an account, we will provide a training to walk you through the application process.</a:t>
            </a:r>
          </a:p>
          <a:p>
            <a:pPr>
              <a:buFont typeface="Arial" panose="020B0604020202020204" pitchFamily="34" charset="0"/>
              <a:buChar char="•"/>
            </a:pPr>
            <a:r>
              <a:rPr lang="en-US" sz="1900">
                <a:latin typeface="+mj-lt"/>
                <a:cs typeface="Times New Roman"/>
              </a:rPr>
              <a:t>The application will mirror the current format; however, all documentation and financial information will be held in each of your specific activities. </a:t>
            </a:r>
          </a:p>
          <a:p>
            <a:pPr>
              <a:buFont typeface="Arial" panose="020B0604020202020204" pitchFamily="34" charset="0"/>
              <a:buChar char="•"/>
            </a:pPr>
            <a:endParaRPr lang="en-US" sz="1900">
              <a:cs typeface="Times New Roman"/>
            </a:endParaRPr>
          </a:p>
          <a:p>
            <a:pPr marL="239395" indent="-239395"/>
            <a:endParaRPr lang="en-US">
              <a:cs typeface="Times New Roman"/>
            </a:endParaRPr>
          </a:p>
          <a:p>
            <a:pPr marL="239395" indent="-239395"/>
            <a:endParaRPr lang="en-US">
              <a:cs typeface="Times New Roman"/>
            </a:endParaRPr>
          </a:p>
        </p:txBody>
      </p:sp>
      <p:pic>
        <p:nvPicPr>
          <p:cNvPr id="4" name="Picture 3">
            <a:extLst>
              <a:ext uri="{FF2B5EF4-FFF2-40B4-BE49-F238E27FC236}">
                <a16:creationId xmlns:a16="http://schemas.microsoft.com/office/drawing/2014/main" id="{61EDAF00-ACAA-886A-58F1-2F34DA574837}"/>
              </a:ext>
            </a:extLst>
          </p:cNvPr>
          <p:cNvPicPr>
            <a:picLocks noChangeAspect="1"/>
          </p:cNvPicPr>
          <p:nvPr/>
        </p:nvPicPr>
        <p:blipFill>
          <a:blip r:embed="rId2"/>
          <a:srcRect t="8930"/>
          <a:stretch>
            <a:fillRect/>
          </a:stretch>
        </p:blipFill>
        <p:spPr>
          <a:xfrm>
            <a:off x="536713" y="3200399"/>
            <a:ext cx="7325139" cy="2673627"/>
          </a:xfrm>
          <a:prstGeom prst="rect">
            <a:avLst/>
          </a:prstGeom>
        </p:spPr>
      </p:pic>
    </p:spTree>
    <p:extLst>
      <p:ext uri="{BB962C8B-B14F-4D97-AF65-F5344CB8AC3E}">
        <p14:creationId xmlns:p14="http://schemas.microsoft.com/office/powerpoint/2010/main" val="42148680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9E450-92C1-2D9B-E7B2-3458AC8F8EF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A5A0F1-E195-6423-7C90-369BA39BFEE6}"/>
              </a:ext>
            </a:extLst>
          </p:cNvPr>
          <p:cNvSpPr>
            <a:spLocks noGrp="1"/>
          </p:cNvSpPr>
          <p:nvPr>
            <p:ph type="title"/>
          </p:nvPr>
        </p:nvSpPr>
        <p:spPr>
          <a:xfrm>
            <a:off x="457200" y="160335"/>
            <a:ext cx="8229600" cy="1143000"/>
          </a:xfrm>
        </p:spPr>
        <p:txBody>
          <a:bodyPr/>
          <a:lstStyle/>
          <a:p>
            <a:r>
              <a:rPr lang="en-US" sz="4500"/>
              <a:t>Neighborly </a:t>
            </a:r>
          </a:p>
        </p:txBody>
      </p:sp>
      <p:pic>
        <p:nvPicPr>
          <p:cNvPr id="6" name="Picture 5">
            <a:extLst>
              <a:ext uri="{FF2B5EF4-FFF2-40B4-BE49-F238E27FC236}">
                <a16:creationId xmlns:a16="http://schemas.microsoft.com/office/drawing/2014/main" id="{8923048D-59F9-1104-5A0F-8B0B242C06D1}"/>
              </a:ext>
            </a:extLst>
          </p:cNvPr>
          <p:cNvPicPr>
            <a:picLocks noChangeAspect="1"/>
          </p:cNvPicPr>
          <p:nvPr/>
        </p:nvPicPr>
        <p:blipFill>
          <a:blip r:embed="rId2"/>
          <a:stretch>
            <a:fillRect/>
          </a:stretch>
        </p:blipFill>
        <p:spPr>
          <a:xfrm>
            <a:off x="0" y="1666405"/>
            <a:ext cx="9144000" cy="4141409"/>
          </a:xfrm>
          <a:prstGeom prst="rect">
            <a:avLst/>
          </a:prstGeom>
        </p:spPr>
      </p:pic>
    </p:spTree>
    <p:extLst>
      <p:ext uri="{BB962C8B-B14F-4D97-AF65-F5344CB8AC3E}">
        <p14:creationId xmlns:p14="http://schemas.microsoft.com/office/powerpoint/2010/main" val="1691553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3E3D68-16A6-CC1F-B573-E7ABE77A072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F2F90EB-F014-90A3-C763-F4485A27CAA1}"/>
              </a:ext>
            </a:extLst>
          </p:cNvPr>
          <p:cNvSpPr>
            <a:spLocks noGrp="1"/>
          </p:cNvSpPr>
          <p:nvPr>
            <p:ph type="body" sz="half" idx="4294967295"/>
          </p:nvPr>
        </p:nvSpPr>
        <p:spPr>
          <a:xfrm>
            <a:off x="342900" y="229362"/>
            <a:ext cx="8458200" cy="4525963"/>
          </a:xfrm>
        </p:spPr>
        <p:txBody>
          <a:bodyPr>
            <a:noAutofit/>
          </a:bodyPr>
          <a:lstStyle/>
          <a:p>
            <a:pPr marL="239712" lvl="1" indent="0" algn="ctr" eaLnBrk="1" hangingPunct="1">
              <a:buNone/>
              <a:defRPr/>
            </a:pPr>
            <a:endParaRPr lang="en-US" sz="1300" b="1" u="sng">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Welcome &amp; Introduction</a:t>
            </a:r>
          </a:p>
          <a:p>
            <a:pPr marL="239712" lvl="1" indent="0" algn="ctr" eaLnBrk="1" hangingPunct="1">
              <a:buNone/>
              <a:defRPr/>
            </a:pPr>
            <a:r>
              <a:rPr lang="en-US" sz="1300">
                <a:solidFill>
                  <a:schemeClr val="bg2">
                    <a:lumMod val="10000"/>
                  </a:schemeClr>
                </a:solidFill>
                <a:latin typeface="+mj-lt"/>
              </a:rPr>
              <a:t>Khadija Walker-Fobbs , Housing Officer</a:t>
            </a:r>
          </a:p>
          <a:p>
            <a:pPr marL="239712" lvl="1" indent="0" algn="ctr" eaLnBrk="1" hangingPunct="1">
              <a:buNone/>
              <a:defRPr/>
            </a:pPr>
            <a:endParaRPr lang="en-US" sz="1300" b="1">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Housekeeping &amp; Updates</a:t>
            </a:r>
          </a:p>
          <a:p>
            <a:pPr marL="239712" lvl="1" indent="0" algn="ctr" eaLnBrk="1" hangingPunct="1">
              <a:buNone/>
              <a:defRPr/>
            </a:pPr>
            <a:r>
              <a:rPr lang="en-US" sz="1300">
                <a:solidFill>
                  <a:schemeClr val="bg2">
                    <a:lumMod val="10000"/>
                  </a:schemeClr>
                </a:solidFill>
                <a:latin typeface="+mj-lt"/>
              </a:rPr>
              <a:t> Ashley Hinton, Grant Compliance Coordinator</a:t>
            </a:r>
          </a:p>
          <a:p>
            <a:pPr marL="239712" lvl="1" indent="0" algn="ctr" eaLnBrk="1" hangingPunct="1">
              <a:buNone/>
              <a:defRPr/>
            </a:pPr>
            <a:endParaRPr lang="en-US" sz="1300" b="1">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PY2026 CDBG Application, Program Rules, Eligibility &amp; Application Process </a:t>
            </a:r>
          </a:p>
          <a:p>
            <a:pPr marL="239712" lvl="1" indent="0" algn="ctr" eaLnBrk="1" hangingPunct="1">
              <a:buNone/>
              <a:defRPr/>
            </a:pPr>
            <a:r>
              <a:rPr lang="en-US" sz="1300">
                <a:solidFill>
                  <a:schemeClr val="bg2">
                    <a:lumMod val="10000"/>
                  </a:schemeClr>
                </a:solidFill>
                <a:latin typeface="+mj-lt"/>
              </a:rPr>
              <a:t>Ashley Hinton, Grant Compliance Coordinator</a:t>
            </a:r>
          </a:p>
          <a:p>
            <a:pPr marL="239712" lvl="1" indent="0" algn="ctr" eaLnBrk="1" hangingPunct="1">
              <a:buNone/>
              <a:defRPr/>
            </a:pPr>
            <a:endParaRPr lang="en-US" sz="1300">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Neighborly Introduction</a:t>
            </a:r>
            <a:r>
              <a:rPr lang="en-US" sz="1300">
                <a:solidFill>
                  <a:schemeClr val="bg2">
                    <a:lumMod val="10000"/>
                  </a:schemeClr>
                </a:solidFill>
                <a:latin typeface="+mj-lt"/>
              </a:rPr>
              <a:t> </a:t>
            </a:r>
          </a:p>
          <a:p>
            <a:pPr marL="239712" lvl="1" indent="0" algn="ctr" eaLnBrk="1" hangingPunct="1">
              <a:buNone/>
              <a:defRPr/>
            </a:pPr>
            <a:r>
              <a:rPr lang="en-US" sz="1300">
                <a:solidFill>
                  <a:schemeClr val="bg2">
                    <a:lumMod val="10000"/>
                  </a:schemeClr>
                </a:solidFill>
                <a:latin typeface="+mj-lt"/>
              </a:rPr>
              <a:t> Kyle Hines, Housing Trust Fund Manager</a:t>
            </a:r>
          </a:p>
          <a:p>
            <a:pPr marL="239712" lvl="1" indent="0" algn="ctr" eaLnBrk="1" hangingPunct="1">
              <a:buNone/>
              <a:defRPr/>
            </a:pPr>
            <a:endParaRPr lang="en-US" sz="1300" b="1">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Environmental Review Record </a:t>
            </a:r>
          </a:p>
          <a:p>
            <a:pPr marL="239712" lvl="1" indent="0" algn="ctr" eaLnBrk="1" hangingPunct="1">
              <a:buNone/>
              <a:defRPr/>
            </a:pPr>
            <a:r>
              <a:rPr lang="en-US" sz="1300">
                <a:solidFill>
                  <a:schemeClr val="bg2">
                    <a:lumMod val="10000"/>
                  </a:schemeClr>
                </a:solidFill>
                <a:latin typeface="+mj-lt"/>
              </a:rPr>
              <a:t>Kathleen Tierney, Senior Specialist </a:t>
            </a:r>
          </a:p>
          <a:p>
            <a:pPr marL="239712" lvl="1" indent="0" algn="ctr" eaLnBrk="1" hangingPunct="1">
              <a:buNone/>
              <a:defRPr/>
            </a:pPr>
            <a:endParaRPr lang="en-US" sz="1300" b="1">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Contract Compliance </a:t>
            </a:r>
          </a:p>
          <a:p>
            <a:pPr marL="239712" lvl="1" indent="0" algn="ctr" eaLnBrk="1" hangingPunct="1">
              <a:buNone/>
              <a:defRPr/>
            </a:pPr>
            <a:r>
              <a:rPr lang="en-US" sz="1300">
                <a:solidFill>
                  <a:schemeClr val="bg2">
                    <a:lumMod val="10000"/>
                  </a:schemeClr>
                </a:solidFill>
                <a:latin typeface="+mj-lt"/>
              </a:rPr>
              <a:t>Pete Essenmacher, Supervisor Contract Compliance</a:t>
            </a:r>
          </a:p>
          <a:p>
            <a:pPr marL="239712" lvl="1" indent="0" algn="ctr" eaLnBrk="1" hangingPunct="1">
              <a:buNone/>
              <a:defRPr/>
            </a:pPr>
            <a:endParaRPr lang="en-US" sz="1300" b="1">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Q&amp;A </a:t>
            </a:r>
          </a:p>
          <a:p>
            <a:pPr marL="239712" lvl="1" indent="0" algn="ctr" eaLnBrk="1" hangingPunct="1">
              <a:buNone/>
              <a:defRPr/>
            </a:pPr>
            <a:endParaRPr lang="en-US" sz="1300" b="1">
              <a:solidFill>
                <a:schemeClr val="bg2">
                  <a:lumMod val="10000"/>
                </a:schemeClr>
              </a:solidFill>
              <a:latin typeface="+mj-lt"/>
            </a:endParaRPr>
          </a:p>
          <a:p>
            <a:pPr marL="239712" lvl="1" indent="0" algn="ctr" eaLnBrk="1" hangingPunct="1">
              <a:buNone/>
              <a:defRPr/>
            </a:pPr>
            <a:r>
              <a:rPr lang="en-US" sz="1300" b="1">
                <a:solidFill>
                  <a:schemeClr val="bg2">
                    <a:lumMod val="10000"/>
                  </a:schemeClr>
                </a:solidFill>
                <a:latin typeface="+mj-lt"/>
              </a:rPr>
              <a:t>Closing &amp; Next Steps </a:t>
            </a:r>
          </a:p>
          <a:p>
            <a:pPr marL="239712" lvl="1" indent="0" algn="ctr" eaLnBrk="1" hangingPunct="1">
              <a:buNone/>
              <a:defRPr/>
            </a:pPr>
            <a:r>
              <a:rPr lang="en-US" sz="1300">
                <a:solidFill>
                  <a:schemeClr val="bg2">
                    <a:lumMod val="10000"/>
                  </a:schemeClr>
                </a:solidFill>
                <a:latin typeface="+mj-lt"/>
              </a:rPr>
              <a:t>Ashley Hinton, Grant Compliance Coordinator</a:t>
            </a:r>
          </a:p>
        </p:txBody>
      </p:sp>
    </p:spTree>
    <p:extLst>
      <p:ext uri="{BB962C8B-B14F-4D97-AF65-F5344CB8AC3E}">
        <p14:creationId xmlns:p14="http://schemas.microsoft.com/office/powerpoint/2010/main" val="201428921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70541-105E-A409-016C-EAB8D9D508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3632B8-BF00-7617-5280-A03105542FC0}"/>
              </a:ext>
            </a:extLst>
          </p:cNvPr>
          <p:cNvSpPr>
            <a:spLocks noGrp="1"/>
          </p:cNvSpPr>
          <p:nvPr>
            <p:ph type="title"/>
          </p:nvPr>
        </p:nvSpPr>
        <p:spPr>
          <a:xfrm>
            <a:off x="457200" y="160335"/>
            <a:ext cx="8229600" cy="1143000"/>
          </a:xfrm>
        </p:spPr>
        <p:txBody>
          <a:bodyPr/>
          <a:lstStyle/>
          <a:p>
            <a:r>
              <a:rPr lang="en-US" sz="4500"/>
              <a:t>Neighborly </a:t>
            </a:r>
          </a:p>
        </p:txBody>
      </p:sp>
      <p:pic>
        <p:nvPicPr>
          <p:cNvPr id="4" name="Picture 3">
            <a:extLst>
              <a:ext uri="{FF2B5EF4-FFF2-40B4-BE49-F238E27FC236}">
                <a16:creationId xmlns:a16="http://schemas.microsoft.com/office/drawing/2014/main" id="{E7405BA5-E1DC-4AAC-A6DA-AB518B9B4F2D}"/>
              </a:ext>
            </a:extLst>
          </p:cNvPr>
          <p:cNvPicPr>
            <a:picLocks noChangeAspect="1"/>
          </p:cNvPicPr>
          <p:nvPr/>
        </p:nvPicPr>
        <p:blipFill>
          <a:blip r:embed="rId2"/>
          <a:stretch>
            <a:fillRect/>
          </a:stretch>
        </p:blipFill>
        <p:spPr>
          <a:xfrm>
            <a:off x="0" y="1697829"/>
            <a:ext cx="9144000" cy="4058694"/>
          </a:xfrm>
          <a:prstGeom prst="rect">
            <a:avLst/>
          </a:prstGeom>
        </p:spPr>
      </p:pic>
    </p:spTree>
    <p:extLst>
      <p:ext uri="{BB962C8B-B14F-4D97-AF65-F5344CB8AC3E}">
        <p14:creationId xmlns:p14="http://schemas.microsoft.com/office/powerpoint/2010/main" val="3286364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7FDE5-2DF6-F3A3-0D49-664664897A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985E5C-4D1E-4F4C-9756-7301F2E8E878}"/>
              </a:ext>
            </a:extLst>
          </p:cNvPr>
          <p:cNvSpPr>
            <a:spLocks noGrp="1"/>
          </p:cNvSpPr>
          <p:nvPr>
            <p:ph type="title"/>
          </p:nvPr>
        </p:nvSpPr>
        <p:spPr>
          <a:xfrm>
            <a:off x="457200" y="160335"/>
            <a:ext cx="8229600" cy="1143000"/>
          </a:xfrm>
        </p:spPr>
        <p:txBody>
          <a:bodyPr/>
          <a:lstStyle/>
          <a:p>
            <a:r>
              <a:rPr lang="en-US" sz="4500"/>
              <a:t>Neighborly </a:t>
            </a:r>
          </a:p>
        </p:txBody>
      </p:sp>
      <p:pic>
        <p:nvPicPr>
          <p:cNvPr id="5" name="Picture 4">
            <a:extLst>
              <a:ext uri="{FF2B5EF4-FFF2-40B4-BE49-F238E27FC236}">
                <a16:creationId xmlns:a16="http://schemas.microsoft.com/office/drawing/2014/main" id="{E08905B1-FE79-A498-87AF-C568C6C6C75C}"/>
              </a:ext>
            </a:extLst>
          </p:cNvPr>
          <p:cNvPicPr>
            <a:picLocks noChangeAspect="1"/>
          </p:cNvPicPr>
          <p:nvPr/>
        </p:nvPicPr>
        <p:blipFill>
          <a:blip r:embed="rId2"/>
          <a:srcRect t="9887"/>
          <a:stretch>
            <a:fillRect/>
          </a:stretch>
        </p:blipFill>
        <p:spPr>
          <a:xfrm>
            <a:off x="0" y="2425150"/>
            <a:ext cx="9144000" cy="3706449"/>
          </a:xfrm>
          <a:prstGeom prst="rect">
            <a:avLst/>
          </a:prstGeom>
        </p:spPr>
      </p:pic>
      <p:sp>
        <p:nvSpPr>
          <p:cNvPr id="6" name="Text Placeholder 2">
            <a:extLst>
              <a:ext uri="{FF2B5EF4-FFF2-40B4-BE49-F238E27FC236}">
                <a16:creationId xmlns:a16="http://schemas.microsoft.com/office/drawing/2014/main" id="{088106C9-FB2D-5843-71D0-8879F92D3949}"/>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Once your project is approved and funded, you will be able to see your current expenditures and remaining balance:</a:t>
            </a:r>
          </a:p>
          <a:p>
            <a:pPr>
              <a:buFont typeface="Arial" panose="020B0604020202020204" pitchFamily="34" charset="0"/>
              <a:buChar char="•"/>
            </a:pPr>
            <a:endParaRPr lang="en-US" sz="1900">
              <a:cs typeface="Times New Roman"/>
            </a:endParaRPr>
          </a:p>
          <a:p>
            <a:pPr marL="239395" indent="-239395"/>
            <a:endParaRPr lang="en-US">
              <a:cs typeface="Times New Roman"/>
            </a:endParaRPr>
          </a:p>
          <a:p>
            <a:pPr marL="239395" indent="-239395"/>
            <a:endParaRPr lang="en-US">
              <a:cs typeface="Times New Roman"/>
            </a:endParaRPr>
          </a:p>
        </p:txBody>
      </p:sp>
    </p:spTree>
    <p:extLst>
      <p:ext uri="{BB962C8B-B14F-4D97-AF65-F5344CB8AC3E}">
        <p14:creationId xmlns:p14="http://schemas.microsoft.com/office/powerpoint/2010/main" val="885769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B9C35-0817-52F6-D0CE-C31939877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1A84DF-82C4-43F0-AC8D-2D6D4E34F2B4}"/>
              </a:ext>
            </a:extLst>
          </p:cNvPr>
          <p:cNvSpPr>
            <a:spLocks noGrp="1"/>
          </p:cNvSpPr>
          <p:nvPr>
            <p:ph type="title"/>
          </p:nvPr>
        </p:nvSpPr>
        <p:spPr>
          <a:xfrm>
            <a:off x="457200" y="160335"/>
            <a:ext cx="8229600" cy="1143000"/>
          </a:xfrm>
        </p:spPr>
        <p:txBody>
          <a:bodyPr/>
          <a:lstStyle/>
          <a:p>
            <a:r>
              <a:rPr lang="en-US" sz="4500"/>
              <a:t>Neighborly </a:t>
            </a:r>
          </a:p>
        </p:txBody>
      </p:sp>
      <p:sp>
        <p:nvSpPr>
          <p:cNvPr id="6" name="Text Placeholder 2">
            <a:extLst>
              <a:ext uri="{FF2B5EF4-FFF2-40B4-BE49-F238E27FC236}">
                <a16:creationId xmlns:a16="http://schemas.microsoft.com/office/drawing/2014/main" id="{AAC27144-D514-1B5B-9B7F-4F9A5DE748DE}"/>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Draw requests and supporting documentation will be submitted through the project portal. Our required draw request information will not change. </a:t>
            </a:r>
          </a:p>
          <a:p>
            <a:pPr>
              <a:buFont typeface="Arial" panose="020B0604020202020204" pitchFamily="34" charset="0"/>
              <a:buChar char="•"/>
            </a:pPr>
            <a:endParaRPr lang="en-US" sz="1900">
              <a:cs typeface="Times New Roman"/>
            </a:endParaRPr>
          </a:p>
          <a:p>
            <a:pPr marL="239395" indent="-239395"/>
            <a:endParaRPr lang="en-US">
              <a:cs typeface="Times New Roman"/>
            </a:endParaRPr>
          </a:p>
          <a:p>
            <a:pPr marL="239395" indent="-239395"/>
            <a:endParaRPr lang="en-US">
              <a:cs typeface="Times New Roman"/>
            </a:endParaRPr>
          </a:p>
        </p:txBody>
      </p:sp>
      <p:pic>
        <p:nvPicPr>
          <p:cNvPr id="4" name="Picture 3">
            <a:extLst>
              <a:ext uri="{FF2B5EF4-FFF2-40B4-BE49-F238E27FC236}">
                <a16:creationId xmlns:a16="http://schemas.microsoft.com/office/drawing/2014/main" id="{F2ECDEA9-36BF-4DE7-9662-2499D44C35C5}"/>
              </a:ext>
            </a:extLst>
          </p:cNvPr>
          <p:cNvPicPr>
            <a:picLocks noChangeAspect="1"/>
          </p:cNvPicPr>
          <p:nvPr/>
        </p:nvPicPr>
        <p:blipFill>
          <a:blip r:embed="rId2"/>
          <a:stretch>
            <a:fillRect/>
          </a:stretch>
        </p:blipFill>
        <p:spPr>
          <a:xfrm>
            <a:off x="0" y="2418667"/>
            <a:ext cx="9144000" cy="3690447"/>
          </a:xfrm>
          <a:prstGeom prst="rect">
            <a:avLst/>
          </a:prstGeom>
        </p:spPr>
      </p:pic>
    </p:spTree>
    <p:extLst>
      <p:ext uri="{BB962C8B-B14F-4D97-AF65-F5344CB8AC3E}">
        <p14:creationId xmlns:p14="http://schemas.microsoft.com/office/powerpoint/2010/main" val="42099434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095A4-E6A7-0344-9424-9A5C2A6F27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594E58-49F1-2910-66F5-C36D83E667C2}"/>
              </a:ext>
            </a:extLst>
          </p:cNvPr>
          <p:cNvSpPr>
            <a:spLocks noGrp="1"/>
          </p:cNvSpPr>
          <p:nvPr>
            <p:ph type="title"/>
          </p:nvPr>
        </p:nvSpPr>
        <p:spPr>
          <a:xfrm>
            <a:off x="457200" y="160335"/>
            <a:ext cx="8229600" cy="1143000"/>
          </a:xfrm>
        </p:spPr>
        <p:txBody>
          <a:bodyPr/>
          <a:lstStyle/>
          <a:p>
            <a:r>
              <a:rPr lang="en-US" sz="4500"/>
              <a:t>Neighborly </a:t>
            </a:r>
          </a:p>
        </p:txBody>
      </p:sp>
      <p:sp>
        <p:nvSpPr>
          <p:cNvPr id="6" name="Text Placeholder 2">
            <a:extLst>
              <a:ext uri="{FF2B5EF4-FFF2-40B4-BE49-F238E27FC236}">
                <a16:creationId xmlns:a16="http://schemas.microsoft.com/office/drawing/2014/main" id="{6B54A2C5-BEDA-9330-D387-B369CBB611F9}"/>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Add transparency – you will see the status of your draw based on the County workflow:</a:t>
            </a:r>
          </a:p>
          <a:p>
            <a:pPr>
              <a:buFont typeface="Arial" panose="020B0604020202020204" pitchFamily="34" charset="0"/>
              <a:buChar char="•"/>
            </a:pPr>
            <a:endParaRPr lang="en-US" sz="1900">
              <a:cs typeface="Times New Roman"/>
            </a:endParaRPr>
          </a:p>
          <a:p>
            <a:pPr marL="239395" indent="-239395"/>
            <a:endParaRPr lang="en-US">
              <a:cs typeface="Times New Roman"/>
            </a:endParaRPr>
          </a:p>
          <a:p>
            <a:pPr marL="239395" indent="-239395"/>
            <a:endParaRPr lang="en-US">
              <a:cs typeface="Times New Roman"/>
            </a:endParaRPr>
          </a:p>
        </p:txBody>
      </p:sp>
      <p:pic>
        <p:nvPicPr>
          <p:cNvPr id="5" name="Picture 4">
            <a:extLst>
              <a:ext uri="{FF2B5EF4-FFF2-40B4-BE49-F238E27FC236}">
                <a16:creationId xmlns:a16="http://schemas.microsoft.com/office/drawing/2014/main" id="{1BC7B585-58AA-D8EE-5778-BE8CC22BC4F7}"/>
              </a:ext>
            </a:extLst>
          </p:cNvPr>
          <p:cNvPicPr>
            <a:picLocks noChangeAspect="1"/>
          </p:cNvPicPr>
          <p:nvPr/>
        </p:nvPicPr>
        <p:blipFill>
          <a:blip r:embed="rId2"/>
          <a:stretch>
            <a:fillRect/>
          </a:stretch>
        </p:blipFill>
        <p:spPr>
          <a:xfrm>
            <a:off x="0" y="2508148"/>
            <a:ext cx="9144000" cy="3710262"/>
          </a:xfrm>
          <a:prstGeom prst="rect">
            <a:avLst/>
          </a:prstGeom>
        </p:spPr>
      </p:pic>
    </p:spTree>
    <p:extLst>
      <p:ext uri="{BB962C8B-B14F-4D97-AF65-F5344CB8AC3E}">
        <p14:creationId xmlns:p14="http://schemas.microsoft.com/office/powerpoint/2010/main" val="122695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8EE2F-2EB4-CE44-BC38-F5A576C68C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848D8-930D-C7EF-D1DE-65D2B75E4CC1}"/>
              </a:ext>
            </a:extLst>
          </p:cNvPr>
          <p:cNvSpPr>
            <a:spLocks noGrp="1"/>
          </p:cNvSpPr>
          <p:nvPr>
            <p:ph type="title"/>
          </p:nvPr>
        </p:nvSpPr>
        <p:spPr>
          <a:xfrm>
            <a:off x="457200" y="160335"/>
            <a:ext cx="8229600" cy="1143000"/>
          </a:xfrm>
        </p:spPr>
        <p:txBody>
          <a:bodyPr/>
          <a:lstStyle/>
          <a:p>
            <a:r>
              <a:rPr lang="en-US" sz="4500"/>
              <a:t>Neighborly </a:t>
            </a:r>
          </a:p>
        </p:txBody>
      </p:sp>
      <p:sp>
        <p:nvSpPr>
          <p:cNvPr id="6" name="Text Placeholder 2">
            <a:extLst>
              <a:ext uri="{FF2B5EF4-FFF2-40B4-BE49-F238E27FC236}">
                <a16:creationId xmlns:a16="http://schemas.microsoft.com/office/drawing/2014/main" id="{47B88421-EF4F-1996-9AD5-D5B556B1931E}"/>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All of your application materials and draw requests can be printed to pdf and saved for your records:</a:t>
            </a:r>
          </a:p>
          <a:p>
            <a:pPr>
              <a:buFont typeface="Arial" panose="020B0604020202020204" pitchFamily="34" charset="0"/>
              <a:buChar char="•"/>
            </a:pPr>
            <a:endParaRPr lang="en-US" sz="1900">
              <a:cs typeface="Times New Roman"/>
            </a:endParaRPr>
          </a:p>
          <a:p>
            <a:pPr marL="239395" indent="-239395"/>
            <a:endParaRPr lang="en-US">
              <a:cs typeface="Times New Roman"/>
            </a:endParaRPr>
          </a:p>
          <a:p>
            <a:pPr marL="239395" indent="-239395"/>
            <a:endParaRPr lang="en-US">
              <a:cs typeface="Times New Roman"/>
            </a:endParaRPr>
          </a:p>
        </p:txBody>
      </p:sp>
      <p:pic>
        <p:nvPicPr>
          <p:cNvPr id="8" name="Picture 7">
            <a:extLst>
              <a:ext uri="{FF2B5EF4-FFF2-40B4-BE49-F238E27FC236}">
                <a16:creationId xmlns:a16="http://schemas.microsoft.com/office/drawing/2014/main" id="{1C41CF23-87BC-1B43-3943-02D70A90A918}"/>
              </a:ext>
            </a:extLst>
          </p:cNvPr>
          <p:cNvPicPr>
            <a:picLocks noChangeAspect="1"/>
          </p:cNvPicPr>
          <p:nvPr/>
        </p:nvPicPr>
        <p:blipFill>
          <a:blip r:embed="rId2"/>
          <a:stretch>
            <a:fillRect/>
          </a:stretch>
        </p:blipFill>
        <p:spPr>
          <a:xfrm>
            <a:off x="0" y="2653748"/>
            <a:ext cx="6708913" cy="3538934"/>
          </a:xfrm>
          <a:prstGeom prst="rect">
            <a:avLst/>
          </a:prstGeom>
        </p:spPr>
      </p:pic>
      <p:pic>
        <p:nvPicPr>
          <p:cNvPr id="4" name="Picture 3">
            <a:extLst>
              <a:ext uri="{FF2B5EF4-FFF2-40B4-BE49-F238E27FC236}">
                <a16:creationId xmlns:a16="http://schemas.microsoft.com/office/drawing/2014/main" id="{FE8D10F4-8B59-16A3-77D2-8B6F9FFCCE2D}"/>
              </a:ext>
            </a:extLst>
          </p:cNvPr>
          <p:cNvPicPr>
            <a:picLocks noChangeAspect="1"/>
          </p:cNvPicPr>
          <p:nvPr/>
        </p:nvPicPr>
        <p:blipFill>
          <a:blip r:embed="rId3"/>
          <a:stretch>
            <a:fillRect/>
          </a:stretch>
        </p:blipFill>
        <p:spPr>
          <a:xfrm>
            <a:off x="5617078" y="3140193"/>
            <a:ext cx="3343742" cy="2267266"/>
          </a:xfrm>
          <a:prstGeom prst="rect">
            <a:avLst/>
          </a:prstGeom>
        </p:spPr>
      </p:pic>
    </p:spTree>
    <p:extLst>
      <p:ext uri="{BB962C8B-B14F-4D97-AF65-F5344CB8AC3E}">
        <p14:creationId xmlns:p14="http://schemas.microsoft.com/office/powerpoint/2010/main" val="388524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67E300-0C69-1A16-5907-1A8F7C26D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B9836-52FE-66D2-6CA5-11845ACE9245}"/>
              </a:ext>
            </a:extLst>
          </p:cNvPr>
          <p:cNvSpPr>
            <a:spLocks noGrp="1"/>
          </p:cNvSpPr>
          <p:nvPr>
            <p:ph type="title"/>
          </p:nvPr>
        </p:nvSpPr>
        <p:spPr>
          <a:xfrm>
            <a:off x="457200" y="160335"/>
            <a:ext cx="8229600" cy="1143000"/>
          </a:xfrm>
        </p:spPr>
        <p:txBody>
          <a:bodyPr/>
          <a:lstStyle/>
          <a:p>
            <a:r>
              <a:rPr lang="en-US" sz="4500"/>
              <a:t>Neighborly </a:t>
            </a:r>
          </a:p>
        </p:txBody>
      </p:sp>
      <p:pic>
        <p:nvPicPr>
          <p:cNvPr id="5" name="Picture 4">
            <a:extLst>
              <a:ext uri="{FF2B5EF4-FFF2-40B4-BE49-F238E27FC236}">
                <a16:creationId xmlns:a16="http://schemas.microsoft.com/office/drawing/2014/main" id="{E640763F-BEBD-943D-A1AB-6AF374932D05}"/>
              </a:ext>
            </a:extLst>
          </p:cNvPr>
          <p:cNvPicPr>
            <a:picLocks noChangeAspect="1"/>
          </p:cNvPicPr>
          <p:nvPr/>
        </p:nvPicPr>
        <p:blipFill>
          <a:blip r:embed="rId2"/>
          <a:stretch>
            <a:fillRect/>
          </a:stretch>
        </p:blipFill>
        <p:spPr>
          <a:xfrm>
            <a:off x="804635" y="1909622"/>
            <a:ext cx="3683933" cy="3904769"/>
          </a:xfrm>
          <a:prstGeom prst="rect">
            <a:avLst/>
          </a:prstGeom>
        </p:spPr>
      </p:pic>
      <p:pic>
        <p:nvPicPr>
          <p:cNvPr id="9" name="Picture 8">
            <a:extLst>
              <a:ext uri="{FF2B5EF4-FFF2-40B4-BE49-F238E27FC236}">
                <a16:creationId xmlns:a16="http://schemas.microsoft.com/office/drawing/2014/main" id="{6DAF33D8-2BD3-AE5F-D4F1-082E00C90B36}"/>
              </a:ext>
            </a:extLst>
          </p:cNvPr>
          <p:cNvPicPr>
            <a:picLocks noChangeAspect="1"/>
          </p:cNvPicPr>
          <p:nvPr/>
        </p:nvPicPr>
        <p:blipFill>
          <a:blip r:embed="rId3"/>
          <a:stretch>
            <a:fillRect/>
          </a:stretch>
        </p:blipFill>
        <p:spPr>
          <a:xfrm>
            <a:off x="4572000" y="1909621"/>
            <a:ext cx="3642668" cy="3904769"/>
          </a:xfrm>
          <a:prstGeom prst="rect">
            <a:avLst/>
          </a:prstGeom>
        </p:spPr>
      </p:pic>
    </p:spTree>
    <p:extLst>
      <p:ext uri="{BB962C8B-B14F-4D97-AF65-F5344CB8AC3E}">
        <p14:creationId xmlns:p14="http://schemas.microsoft.com/office/powerpoint/2010/main" val="16975768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BDDAC3-4686-1496-4B0F-6C6A1898EA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57FA0B-251A-601D-E2FA-7CC8AC38F17C}"/>
              </a:ext>
            </a:extLst>
          </p:cNvPr>
          <p:cNvSpPr>
            <a:spLocks noGrp="1"/>
          </p:cNvSpPr>
          <p:nvPr>
            <p:ph type="title"/>
          </p:nvPr>
        </p:nvSpPr>
        <p:spPr>
          <a:xfrm>
            <a:off x="457200" y="160335"/>
            <a:ext cx="8229600" cy="1143000"/>
          </a:xfrm>
        </p:spPr>
        <p:txBody>
          <a:bodyPr/>
          <a:lstStyle/>
          <a:p>
            <a:r>
              <a:rPr lang="en-US" sz="4500"/>
              <a:t>Neighborly </a:t>
            </a:r>
          </a:p>
        </p:txBody>
      </p:sp>
      <p:sp>
        <p:nvSpPr>
          <p:cNvPr id="6" name="Text Placeholder 2">
            <a:extLst>
              <a:ext uri="{FF2B5EF4-FFF2-40B4-BE49-F238E27FC236}">
                <a16:creationId xmlns:a16="http://schemas.microsoft.com/office/drawing/2014/main" id="{B07C3174-BAD6-0AED-651E-CD342FE6B6D5}"/>
              </a:ext>
            </a:extLst>
          </p:cNvPr>
          <p:cNvSpPr>
            <a:spLocks noGrp="1"/>
          </p:cNvSpPr>
          <p:nvPr/>
        </p:nvSpPr>
        <p:spPr bwMode="auto">
          <a:xfrm>
            <a:off x="183180" y="1716626"/>
            <a:ext cx="8662646" cy="3372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9713" indent="-239713" algn="l" rtl="0" eaLnBrk="0" fontAlgn="base" hangingPunct="0">
              <a:spcBef>
                <a:spcPts val="525"/>
              </a:spcBef>
              <a:spcAft>
                <a:spcPct val="0"/>
              </a:spcAft>
              <a:buClr>
                <a:schemeClr val="accent2"/>
              </a:buClr>
              <a:buSzPct val="60000"/>
              <a:buFont typeface="Wingdings" panose="05000000000000000000" pitchFamily="2" charset="2"/>
              <a:buChar char=""/>
              <a:defRPr sz="2100" kern="1200">
                <a:solidFill>
                  <a:schemeClr val="tx1"/>
                </a:solidFill>
                <a:latin typeface="+mn-lt"/>
                <a:ea typeface="+mn-ea"/>
                <a:cs typeface="+mn-cs"/>
              </a:defRPr>
            </a:lvl1pPr>
            <a:lvl2pPr marL="479425" indent="-204788" algn="l" rtl="0" eaLnBrk="0" fontAlgn="base" hangingPunct="0">
              <a:spcBef>
                <a:spcPts val="413"/>
              </a:spcBef>
              <a:spcAft>
                <a:spcPct val="0"/>
              </a:spcAft>
              <a:buClr>
                <a:schemeClr val="accent1"/>
              </a:buClr>
              <a:buSzPct val="70000"/>
              <a:buFont typeface="Wingdings 2" panose="05020102010507070707" pitchFamily="18" charset="2"/>
              <a:buChar char=""/>
              <a:defRPr sz="1900" kern="1200">
                <a:solidFill>
                  <a:schemeClr val="tx1"/>
                </a:solidFill>
                <a:latin typeface="+mn-lt"/>
                <a:ea typeface="+mn-ea"/>
                <a:cs typeface="+mn-cs"/>
              </a:defRPr>
            </a:lvl2pPr>
            <a:lvl3pPr marL="685800" indent="-171450" algn="l" rtl="0" eaLnBrk="0" fontAlgn="base" hangingPunct="0">
              <a:spcBef>
                <a:spcPts val="375"/>
              </a:spcBef>
              <a:spcAft>
                <a:spcPct val="0"/>
              </a:spcAft>
              <a:buClr>
                <a:schemeClr val="accent2"/>
              </a:buClr>
              <a:buSzPct val="75000"/>
              <a:buFont typeface="Wingdings" panose="05000000000000000000" pitchFamily="2" charset="2"/>
              <a:buChar char=""/>
              <a:defRPr sz="1700" kern="1200">
                <a:solidFill>
                  <a:schemeClr val="tx1"/>
                </a:solidFill>
                <a:latin typeface="+mn-lt"/>
                <a:ea typeface="+mn-ea"/>
                <a:cs typeface="+mn-cs"/>
              </a:defRPr>
            </a:lvl3pPr>
            <a:lvl4pPr marL="1028700" indent="-171450" algn="l" rtl="0" eaLnBrk="0" fontAlgn="base" hangingPunct="0">
              <a:spcBef>
                <a:spcPts val="300"/>
              </a:spcBef>
              <a:spcAft>
                <a:spcPct val="0"/>
              </a:spcAft>
              <a:buClr>
                <a:srgbClr val="EA9423"/>
              </a:buClr>
              <a:buSzPct val="75000"/>
              <a:buFont typeface="Wingdings" panose="05000000000000000000" pitchFamily="2" charset="2"/>
              <a:buChar char=""/>
              <a:defRPr sz="1500" kern="1200">
                <a:solidFill>
                  <a:schemeClr val="tx1"/>
                </a:solidFill>
                <a:latin typeface="+mn-lt"/>
                <a:ea typeface="+mn-ea"/>
                <a:cs typeface="+mn-cs"/>
              </a:defRPr>
            </a:lvl4pPr>
            <a:lvl5pPr marL="1371600" indent="-171450" algn="l" rtl="0" eaLnBrk="0" fontAlgn="base" hangingPunct="0">
              <a:spcBef>
                <a:spcPts val="300"/>
              </a:spcBef>
              <a:spcAft>
                <a:spcPct val="0"/>
              </a:spcAft>
              <a:buClr>
                <a:srgbClr val="846648"/>
              </a:buClr>
              <a:buSzPct val="65000"/>
              <a:buFont typeface="Wingdings" panose="05000000000000000000" pitchFamily="2" charset="2"/>
              <a:buChar char=""/>
              <a:defRPr sz="1500" kern="1200">
                <a:solidFill>
                  <a:schemeClr val="tx1"/>
                </a:solidFill>
                <a:latin typeface="+mn-lt"/>
                <a:ea typeface="+mn-ea"/>
                <a:cs typeface="+mn-cs"/>
              </a:defRPr>
            </a:lvl5pPr>
            <a:lvl6pPr marL="1577340" indent="-171450" algn="l" rtl="0" eaLnBrk="1" latinLnBrk="0" hangingPunct="1">
              <a:spcBef>
                <a:spcPct val="20000"/>
              </a:spcBef>
              <a:buClr>
                <a:schemeClr val="accent1"/>
              </a:buClr>
              <a:buFont typeface="Wingdings"/>
              <a:buChar char="§"/>
              <a:defRPr kumimoji="0" sz="1350" kern="1200" baseline="0">
                <a:solidFill>
                  <a:schemeClr val="tx1"/>
                </a:solidFill>
                <a:latin typeface="+mn-lt"/>
                <a:ea typeface="+mn-ea"/>
                <a:cs typeface="+mn-cs"/>
              </a:defRPr>
            </a:lvl6pPr>
            <a:lvl7pPr marL="1783080" indent="-171450" algn="l" rtl="0" eaLnBrk="1" latinLnBrk="0" hangingPunct="1">
              <a:spcBef>
                <a:spcPct val="20000"/>
              </a:spcBef>
              <a:buClr>
                <a:schemeClr val="accent2"/>
              </a:buClr>
              <a:buFont typeface="Wingdings"/>
              <a:buChar char="§"/>
              <a:defRPr kumimoji="0" sz="1350" kern="1200" baseline="0">
                <a:solidFill>
                  <a:schemeClr val="tx1"/>
                </a:solidFill>
                <a:latin typeface="+mn-lt"/>
                <a:ea typeface="+mn-ea"/>
                <a:cs typeface="+mn-cs"/>
              </a:defRPr>
            </a:lvl7pPr>
            <a:lvl8pPr marL="1988820" indent="-171450" algn="l" rtl="0" eaLnBrk="1" latinLnBrk="0" hangingPunct="1">
              <a:spcBef>
                <a:spcPct val="20000"/>
              </a:spcBef>
              <a:buClr>
                <a:schemeClr val="accent3"/>
              </a:buClr>
              <a:buFont typeface="Wingdings"/>
              <a:buChar char="§"/>
              <a:defRPr kumimoji="0" sz="1350" kern="1200" baseline="0">
                <a:solidFill>
                  <a:schemeClr val="tx1"/>
                </a:solidFill>
                <a:latin typeface="+mn-lt"/>
                <a:ea typeface="+mn-ea"/>
                <a:cs typeface="+mn-cs"/>
              </a:defRPr>
            </a:lvl8pPr>
            <a:lvl9pPr marL="2194560" indent="-171450" algn="l" rtl="0" eaLnBrk="1" latinLnBrk="0" hangingPunct="1">
              <a:spcBef>
                <a:spcPct val="20000"/>
              </a:spcBef>
              <a:buClr>
                <a:schemeClr val="accent4"/>
              </a:buClr>
              <a:buFont typeface="Wingdings"/>
              <a:buChar char="§"/>
              <a:defRPr kumimoji="0" sz="1350" kern="1200" baseline="0">
                <a:solidFill>
                  <a:schemeClr val="tx1"/>
                </a:solidFill>
                <a:latin typeface="+mn-lt"/>
                <a:ea typeface="+mn-ea"/>
                <a:cs typeface="+mn-cs"/>
              </a:defRPr>
            </a:lvl9pPr>
          </a:lstStyle>
          <a:p>
            <a:pPr>
              <a:buFont typeface="Arial" panose="020B0604020202020204" pitchFamily="34" charset="0"/>
              <a:buChar char="•"/>
            </a:pPr>
            <a:r>
              <a:rPr lang="en-US" sz="1900">
                <a:latin typeface="+mj-lt"/>
                <a:cs typeface="Times New Roman"/>
              </a:rPr>
              <a:t>The Neighborly application portal is still under final revision with the Neighborly implantation team</a:t>
            </a:r>
          </a:p>
          <a:p>
            <a:pPr>
              <a:buFont typeface="Arial" panose="020B0604020202020204" pitchFamily="34" charset="0"/>
              <a:buChar char="•"/>
            </a:pPr>
            <a:r>
              <a:rPr lang="en-US" sz="1900">
                <a:latin typeface="+mj-lt"/>
                <a:cs typeface="Times New Roman"/>
              </a:rPr>
              <a:t>You will be notified when it’s open for applications</a:t>
            </a:r>
          </a:p>
          <a:p>
            <a:pPr>
              <a:buFont typeface="Arial" panose="020B0604020202020204" pitchFamily="34" charset="0"/>
              <a:buChar char="•"/>
            </a:pPr>
            <a:r>
              <a:rPr lang="en-US" sz="1900">
                <a:latin typeface="+mj-lt"/>
                <a:cs typeface="Times New Roman"/>
              </a:rPr>
              <a:t>We will provide live training at a future CDBG office hours</a:t>
            </a:r>
          </a:p>
          <a:p>
            <a:pPr>
              <a:buFont typeface="Arial" panose="020B0604020202020204" pitchFamily="34" charset="0"/>
              <a:buChar char="•"/>
            </a:pPr>
            <a:r>
              <a:rPr lang="en-US" sz="1900">
                <a:latin typeface="+mj-lt"/>
                <a:cs typeface="Times New Roman"/>
              </a:rPr>
              <a:t>A step-by-step guidebook will also be provided</a:t>
            </a:r>
          </a:p>
          <a:p>
            <a:pPr>
              <a:buFont typeface="Arial" panose="020B0604020202020204" pitchFamily="34" charset="0"/>
              <a:buChar char="•"/>
            </a:pPr>
            <a:endParaRPr lang="en-US" sz="1900">
              <a:cs typeface="Times New Roman"/>
            </a:endParaRPr>
          </a:p>
          <a:p>
            <a:pPr marL="239395" indent="-239395"/>
            <a:endParaRPr lang="en-US">
              <a:cs typeface="Times New Roman"/>
            </a:endParaRPr>
          </a:p>
          <a:p>
            <a:pPr marL="239395" indent="-239395"/>
            <a:endParaRPr lang="en-US">
              <a:cs typeface="Times New Roman"/>
            </a:endParaRPr>
          </a:p>
        </p:txBody>
      </p:sp>
      <p:pic>
        <p:nvPicPr>
          <p:cNvPr id="5" name="Picture 4">
            <a:extLst>
              <a:ext uri="{FF2B5EF4-FFF2-40B4-BE49-F238E27FC236}">
                <a16:creationId xmlns:a16="http://schemas.microsoft.com/office/drawing/2014/main" id="{9E9B5A85-CA72-97D6-7B1C-E995BBD856F7}"/>
              </a:ext>
            </a:extLst>
          </p:cNvPr>
          <p:cNvPicPr>
            <a:picLocks noChangeAspect="1"/>
          </p:cNvPicPr>
          <p:nvPr/>
        </p:nvPicPr>
        <p:blipFill>
          <a:blip r:embed="rId2"/>
          <a:stretch>
            <a:fillRect/>
          </a:stretch>
        </p:blipFill>
        <p:spPr>
          <a:xfrm>
            <a:off x="1840877" y="3554224"/>
            <a:ext cx="5347252" cy="2358333"/>
          </a:xfrm>
          <a:prstGeom prst="rect">
            <a:avLst/>
          </a:prstGeom>
        </p:spPr>
      </p:pic>
    </p:spTree>
    <p:extLst>
      <p:ext uri="{BB962C8B-B14F-4D97-AF65-F5344CB8AC3E}">
        <p14:creationId xmlns:p14="http://schemas.microsoft.com/office/powerpoint/2010/main" val="10826391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3CC7029D-D6CF-4EFD-7110-0490C4270310}"/>
              </a:ext>
            </a:extLst>
          </p:cNvPr>
          <p:cNvSpPr>
            <a:spLocks noGrp="1" noChangeArrowheads="1"/>
          </p:cNvSpPr>
          <p:nvPr>
            <p:ph type="title"/>
          </p:nvPr>
        </p:nvSpPr>
        <p:spPr>
          <a:xfrm>
            <a:off x="474663" y="160338"/>
            <a:ext cx="8229600" cy="1143000"/>
          </a:xfrm>
        </p:spPr>
        <p:txBody>
          <a:bodyPr/>
          <a:lstStyle/>
          <a:p>
            <a:pPr eaLnBrk="1" hangingPunct="1">
              <a:spcAft>
                <a:spcPts val="1000"/>
              </a:spcAft>
            </a:pPr>
            <a:r>
              <a:rPr lang="en-US" altLang="en-US" sz="4000">
                <a:solidFill>
                  <a:srgbClr val="0070C0"/>
                </a:solidFill>
                <a:ea typeface="Calibri" panose="020F0502020204030204" pitchFamily="34" charset="0"/>
                <a:cs typeface="Arial" panose="020B0604020202020204" pitchFamily="34" charset="0"/>
              </a:rPr>
              <a:t>Submission Instructions</a:t>
            </a:r>
            <a:endParaRPr lang="en-US" altLang="en-US" sz="2000">
              <a:solidFill>
                <a:srgbClr val="0070C0"/>
              </a:solidFill>
              <a:ea typeface="Calibri" panose="020F0502020204030204" pitchFamily="34" charset="0"/>
              <a:cs typeface="Arial" panose="020B0604020202020204" pitchFamily="34" charset="0"/>
            </a:endParaRPr>
          </a:p>
        </p:txBody>
      </p:sp>
      <p:sp>
        <p:nvSpPr>
          <p:cNvPr id="87043" name="Content Placeholder 2">
            <a:extLst>
              <a:ext uri="{FF2B5EF4-FFF2-40B4-BE49-F238E27FC236}">
                <a16:creationId xmlns:a16="http://schemas.microsoft.com/office/drawing/2014/main" id="{7511A3B7-FE4B-95D8-5867-E51425A13E17}"/>
              </a:ext>
            </a:extLst>
          </p:cNvPr>
          <p:cNvSpPr>
            <a:spLocks noGrp="1" noChangeArrowheads="1"/>
          </p:cNvSpPr>
          <p:nvPr>
            <p:ph type="body" sz="half" idx="1"/>
          </p:nvPr>
        </p:nvSpPr>
        <p:spPr>
          <a:xfrm>
            <a:off x="457200" y="1600200"/>
            <a:ext cx="8505825" cy="4525963"/>
          </a:xfrm>
        </p:spPr>
        <p:txBody>
          <a:bodyPr/>
          <a:lstStyle/>
          <a:p>
            <a:pPr marL="0" indent="0" eaLnBrk="1" hangingPunct="1">
              <a:spcBef>
                <a:spcPct val="0"/>
              </a:spcBef>
              <a:buFontTx/>
              <a:buNone/>
              <a:defRPr/>
            </a:pPr>
            <a:r>
              <a:rPr lang="en-US" altLang="en-US" sz="1800" b="1">
                <a:latin typeface="Arial" panose="020B0604020202020204" pitchFamily="34" charset="0"/>
                <a:cs typeface="Arial" panose="020B0604020202020204" pitchFamily="34" charset="0"/>
              </a:rPr>
              <a:t>You MUST complete the application electronically via Neighborly.</a:t>
            </a:r>
          </a:p>
          <a:p>
            <a:pPr marL="0" indent="0" eaLnBrk="1" hangingPunct="1">
              <a:spcBef>
                <a:spcPct val="0"/>
              </a:spcBef>
              <a:buFontTx/>
              <a:buNone/>
              <a:defRPr/>
            </a:pPr>
            <a:endParaRPr lang="en-US" altLang="en-US" sz="1800" b="1">
              <a:latin typeface="Arial" panose="020B0604020202020204" pitchFamily="34" charset="0"/>
              <a:cs typeface="Arial" panose="020B0604020202020204" pitchFamily="34" charset="0"/>
            </a:endParaRPr>
          </a:p>
          <a:p>
            <a:pPr marL="0" indent="0" eaLnBrk="1" hangingPunct="1">
              <a:spcBef>
                <a:spcPct val="0"/>
              </a:spcBef>
              <a:buFontTx/>
              <a:buNone/>
              <a:defRPr/>
            </a:pPr>
            <a:r>
              <a:rPr lang="en-US" altLang="en-US" sz="1800" b="1">
                <a:latin typeface="Arial" panose="020B0604020202020204" pitchFamily="34" charset="0"/>
                <a:cs typeface="Arial" panose="020B0604020202020204" pitchFamily="34" charset="0"/>
              </a:rPr>
              <a:t>Attach Required and Applicable documentation</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Copy of current SAMS</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Applicable Environmental Review Requirement forms and documentation.</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Notice of Public Hearing (Option 1 or 2)</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Public Hearing Minutes (Option 1 or 2)</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Conflict of Interest Form </a:t>
            </a:r>
          </a:p>
          <a:p>
            <a:pPr eaLnBrk="1" hangingPunct="1">
              <a:buFont typeface="Wingdings" panose="05000000000000000000" pitchFamily="2" charset="2"/>
              <a:buChar char="§"/>
              <a:defRPr/>
            </a:pPr>
            <a:r>
              <a:rPr lang="en-US" altLang="en-US" sz="1800">
                <a:latin typeface="Arial" panose="020B0604020202020204" pitchFamily="34" charset="0"/>
                <a:cs typeface="Arial" panose="020B0604020202020204" pitchFamily="34" charset="0"/>
              </a:rPr>
              <a:t>Affidavit of Compliance </a:t>
            </a: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r>
              <a:rPr lang="en-US" altLang="en-US" sz="1800" b="1">
                <a:latin typeface="Arial" panose="020B0604020202020204" pitchFamily="34" charset="0"/>
                <a:cs typeface="Arial" panose="020B0604020202020204" pitchFamily="34" charset="0"/>
              </a:rPr>
              <a:t>Submit ALL Application documentation by December 5, 2025 via Neighborly. </a:t>
            </a: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a:p>
            <a:pPr marL="0" indent="0" eaLnBrk="1" hangingPunct="1">
              <a:buFont typeface="Wingdings" panose="05000000000000000000" pitchFamily="2" charset="2"/>
              <a:buNone/>
              <a:defRPr/>
            </a:pPr>
            <a:endParaRPr lang="en-US" altLang="en-US" sz="1800">
              <a:latin typeface="Arial" panose="020B0604020202020204" pitchFamily="34" charset="0"/>
              <a:cs typeface="Arial" panose="020B0604020202020204"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A6B1CCA3-F196-02BD-93D2-2F5CE1DCE387}"/>
              </a:ext>
            </a:extLst>
          </p:cNvPr>
          <p:cNvSpPr>
            <a:spLocks noGrp="1" noChangeArrowheads="1"/>
          </p:cNvSpPr>
          <p:nvPr>
            <p:ph type="title"/>
          </p:nvPr>
        </p:nvSpPr>
        <p:spPr>
          <a:xfrm>
            <a:off x="457200" y="160338"/>
            <a:ext cx="8229600" cy="1143000"/>
          </a:xfrm>
        </p:spPr>
        <p:txBody>
          <a:bodyPr/>
          <a:lstStyle/>
          <a:p>
            <a:pPr eaLnBrk="1" hangingPunct="1">
              <a:lnSpc>
                <a:spcPct val="115000"/>
              </a:lnSpc>
              <a:spcAft>
                <a:spcPts val="1000"/>
              </a:spcAft>
            </a:pPr>
            <a:r>
              <a:rPr lang="en-US" altLang="en-US" sz="4000">
                <a:solidFill>
                  <a:srgbClr val="0070C0"/>
                </a:solidFill>
                <a:ea typeface="Calibri" panose="020F0502020204030204" pitchFamily="34" charset="0"/>
                <a:cs typeface="Arial" panose="020B0604020202020204" pitchFamily="34" charset="0"/>
              </a:rPr>
              <a:t>Public Hearing</a:t>
            </a:r>
            <a:endParaRPr lang="en-US" altLang="en-US" sz="2000">
              <a:solidFill>
                <a:srgbClr val="0070C0"/>
              </a:solidFill>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C889114-C3FB-C9AE-3975-F497DEBCF632}"/>
              </a:ext>
            </a:extLst>
          </p:cNvPr>
          <p:cNvSpPr>
            <a:spLocks noGrp="1"/>
          </p:cNvSpPr>
          <p:nvPr>
            <p:ph type="body" sz="half" idx="1"/>
          </p:nvPr>
        </p:nvSpPr>
        <p:spPr>
          <a:xfrm>
            <a:off x="457200" y="1600200"/>
            <a:ext cx="8229600" cy="4525963"/>
          </a:xfrm>
        </p:spPr>
        <p:txBody>
          <a:bodyPr>
            <a:normAutofit/>
          </a:bodyPr>
          <a:lstStyle/>
          <a:p>
            <a:pPr marL="0" indent="0" eaLnBrk="1" fontAlgn="auto" hangingPunct="1">
              <a:spcBef>
                <a:spcPts val="0"/>
              </a:spcBef>
              <a:spcAft>
                <a:spcPts val="0"/>
              </a:spcAft>
              <a:buFontTx/>
              <a:buNone/>
              <a:defRPr/>
            </a:pPr>
            <a:r>
              <a:rPr lang="en-US" sz="1950" b="1">
                <a:solidFill>
                  <a:schemeClr val="bg2">
                    <a:lumMod val="10000"/>
                  </a:schemeClr>
                </a:solidFill>
                <a:latin typeface="Arial" panose="020B0604020202020204" pitchFamily="34" charset="0"/>
                <a:cs typeface="Arial" panose="020B0604020202020204" pitchFamily="34" charset="0"/>
              </a:rPr>
              <a:t>Participating communities are required to advertise and conduct a Public Hearing </a:t>
            </a:r>
          </a:p>
          <a:p>
            <a:pPr marL="0" indent="0" eaLnBrk="1" fontAlgn="auto" hangingPunct="1">
              <a:spcBef>
                <a:spcPts val="0"/>
              </a:spcBef>
              <a:spcAft>
                <a:spcPts val="0"/>
              </a:spcAft>
              <a:buFontTx/>
              <a:buNone/>
              <a:defRPr/>
            </a:pPr>
            <a:endParaRPr lang="en-US" sz="1200" b="1">
              <a:solidFill>
                <a:schemeClr val="bg2">
                  <a:lumMod val="10000"/>
                </a:schemeClr>
              </a:solidFill>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r>
              <a:rPr lang="en-US" sz="1600" b="1">
                <a:solidFill>
                  <a:schemeClr val="bg2">
                    <a:lumMod val="10000"/>
                  </a:schemeClr>
                </a:solidFill>
                <a:latin typeface="Arial" panose="020B0604020202020204" pitchFamily="34" charset="0"/>
                <a:cs typeface="Arial" panose="020B0604020202020204" pitchFamily="34" charset="0"/>
              </a:rPr>
              <a:t>Option #1 </a:t>
            </a:r>
            <a:r>
              <a:rPr lang="en-US" sz="1600">
                <a:solidFill>
                  <a:schemeClr val="bg2">
                    <a:lumMod val="10000"/>
                  </a:schemeClr>
                </a:solidFill>
                <a:latin typeface="Arial" panose="020B0604020202020204" pitchFamily="34" charset="0"/>
                <a:cs typeface="Arial" panose="020B0604020202020204" pitchFamily="34" charset="0"/>
              </a:rPr>
              <a:t>allows for public hearing notice to appear in a newspaper of general local circulation at least </a:t>
            </a:r>
            <a:r>
              <a:rPr lang="en-US" sz="1600" b="1">
                <a:solidFill>
                  <a:schemeClr val="bg2">
                    <a:lumMod val="10000"/>
                  </a:schemeClr>
                </a:solidFill>
                <a:latin typeface="Arial" panose="020B0604020202020204" pitchFamily="34" charset="0"/>
                <a:cs typeface="Arial" panose="020B0604020202020204" pitchFamily="34" charset="0"/>
              </a:rPr>
              <a:t>10 days before the hearing</a:t>
            </a:r>
          </a:p>
          <a:p>
            <a:pPr marL="240030" indent="-240030" eaLnBrk="1" fontAlgn="auto" hangingPunct="1">
              <a:spcBef>
                <a:spcPts val="0"/>
              </a:spcBef>
              <a:spcAft>
                <a:spcPts val="0"/>
              </a:spcAft>
              <a:buFont typeface="Arial" panose="020B0604020202020204" pitchFamily="34" charset="0"/>
              <a:buChar char="•"/>
              <a:defRPr/>
            </a:pPr>
            <a:endParaRPr lang="en-US" sz="1600" b="1">
              <a:solidFill>
                <a:schemeClr val="bg2">
                  <a:lumMod val="10000"/>
                </a:schemeClr>
              </a:solidFill>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r>
              <a:rPr lang="en-US" sz="1600" b="1">
                <a:solidFill>
                  <a:schemeClr val="bg2">
                    <a:lumMod val="10000"/>
                  </a:schemeClr>
                </a:solidFill>
                <a:latin typeface="Arial" panose="020B0604020202020204" pitchFamily="34" charset="0"/>
                <a:cs typeface="Arial" panose="020B0604020202020204" pitchFamily="34" charset="0"/>
              </a:rPr>
              <a:t>Option #2 </a:t>
            </a:r>
            <a:r>
              <a:rPr lang="en-US" sz="1600">
                <a:solidFill>
                  <a:schemeClr val="bg2">
                    <a:lumMod val="10000"/>
                  </a:schemeClr>
                </a:solidFill>
                <a:latin typeface="Arial" panose="020B0604020202020204" pitchFamily="34" charset="0"/>
                <a:cs typeface="Arial" panose="020B0604020202020204" pitchFamily="34" charset="0"/>
              </a:rPr>
              <a:t>allows for public hearing notice to appear in a posting at the community and on the community website at least 10 days before the hearing unless procedure violates local public hearing notice requirements </a:t>
            </a:r>
          </a:p>
          <a:p>
            <a:pPr marL="686117" lvl="2" indent="-240030" eaLnBrk="1" fontAlgn="auto" hangingPunct="1">
              <a:spcBef>
                <a:spcPts val="0"/>
              </a:spcBef>
              <a:spcAft>
                <a:spcPts val="0"/>
              </a:spcAft>
              <a:buFont typeface="Arial" panose="020B0604020202020204" pitchFamily="34" charset="0"/>
              <a:buChar char="•"/>
              <a:defRPr/>
            </a:pPr>
            <a:r>
              <a:rPr lang="en-US" sz="1600" b="1">
                <a:solidFill>
                  <a:schemeClr val="bg2">
                    <a:lumMod val="10000"/>
                  </a:schemeClr>
                </a:solidFill>
                <a:latin typeface="Arial" panose="020B0604020202020204" pitchFamily="34" charset="0"/>
                <a:cs typeface="Arial" panose="020B0604020202020204" pitchFamily="34" charset="0"/>
              </a:rPr>
              <a:t>Acceptable only if: </a:t>
            </a:r>
          </a:p>
          <a:p>
            <a:pPr marL="1029017" lvl="3" indent="-240030" eaLnBrk="1" fontAlgn="auto" hangingPunct="1">
              <a:spcBef>
                <a:spcPts val="0"/>
              </a:spcBef>
              <a:spcAft>
                <a:spcPts val="0"/>
              </a:spcAft>
              <a:buFont typeface="Arial" panose="020B0604020202020204" pitchFamily="34" charset="0"/>
              <a:buChar char="•"/>
              <a:defRPr/>
            </a:pPr>
            <a:r>
              <a:rPr lang="en-US" sz="1400">
                <a:solidFill>
                  <a:schemeClr val="bg2">
                    <a:lumMod val="10000"/>
                  </a:schemeClr>
                </a:solidFill>
                <a:latin typeface="Arial" panose="020B0604020202020204" pitchFamily="34" charset="0"/>
                <a:cs typeface="Arial" panose="020B0604020202020204" pitchFamily="34" charset="0"/>
              </a:rPr>
              <a:t>The community has approved by ordinance/resolution the use of web posting for CDBG Public Hearings and has provided a copy of the ordinance/resolution to OCNHD at the time of application; and   </a:t>
            </a:r>
          </a:p>
          <a:p>
            <a:pPr marL="1029017" lvl="3" indent="-240030" eaLnBrk="1" fontAlgn="auto" hangingPunct="1">
              <a:spcBef>
                <a:spcPts val="0"/>
              </a:spcBef>
              <a:spcAft>
                <a:spcPts val="0"/>
              </a:spcAft>
              <a:buFont typeface="Arial" panose="020B0604020202020204" pitchFamily="34" charset="0"/>
              <a:buChar char="•"/>
              <a:defRPr/>
            </a:pPr>
            <a:r>
              <a:rPr lang="en-US" sz="1600">
                <a:solidFill>
                  <a:schemeClr val="bg2">
                    <a:lumMod val="10000"/>
                  </a:schemeClr>
                </a:solidFill>
                <a:latin typeface="Arial" panose="020B0604020202020204" pitchFamily="34" charset="0"/>
                <a:cs typeface="Arial" panose="020B0604020202020204" pitchFamily="34" charset="0"/>
              </a:rPr>
              <a:t>This procedure does not violate local public hearing notice requirements </a:t>
            </a:r>
          </a:p>
          <a:p>
            <a:pPr marL="240030" indent="-240030" eaLnBrk="1" fontAlgn="auto" hangingPunct="1">
              <a:spcBef>
                <a:spcPts val="0"/>
              </a:spcBef>
              <a:spcAft>
                <a:spcPts val="0"/>
              </a:spcAft>
              <a:buFont typeface="Arial" panose="020B0604020202020204" pitchFamily="34" charset="0"/>
              <a:buChar char="•"/>
              <a:defRPr/>
            </a:pPr>
            <a:endParaRPr lang="en-US" sz="1600" b="1">
              <a:solidFill>
                <a:schemeClr val="bg2">
                  <a:lumMod val="10000"/>
                </a:schemeClr>
              </a:solidFill>
              <a:latin typeface="Arial" panose="020B0604020202020204" pitchFamily="34" charset="0"/>
              <a:cs typeface="Arial" panose="020B0604020202020204" pitchFamily="34" charset="0"/>
            </a:endParaRPr>
          </a:p>
          <a:p>
            <a:pPr marL="240030" indent="-240030" algn="just" eaLnBrk="1" fontAlgn="auto" hangingPunct="1">
              <a:spcBef>
                <a:spcPts val="0"/>
              </a:spcBef>
              <a:spcAft>
                <a:spcPts val="0"/>
              </a:spcAft>
              <a:buFont typeface="Arial" panose="020B0604020202020204" pitchFamily="34" charset="0"/>
              <a:buChar char="•"/>
              <a:defRPr/>
            </a:pPr>
            <a:endParaRPr lang="en-US" sz="2400" b="1">
              <a:latin typeface="Arial" panose="020B0604020202020204" pitchFamily="34" charset="0"/>
              <a:cs typeface="Arial" panose="020B0604020202020204" pitchFamily="34" charset="0"/>
            </a:endParaRPr>
          </a:p>
          <a:p>
            <a:pPr marL="240030" indent="-240030" algn="just" eaLnBrk="1" fontAlgn="auto" hangingPunct="1">
              <a:spcBef>
                <a:spcPts val="0"/>
              </a:spcBef>
              <a:spcAft>
                <a:spcPts val="0"/>
              </a:spcAft>
              <a:buFont typeface="Arial" panose="020B0604020202020204" pitchFamily="34" charset="0"/>
              <a:buChar char="•"/>
              <a:defRPr/>
            </a:pPr>
            <a:endParaRPr lang="en-US" sz="1200" b="1">
              <a:latin typeface="Arial" panose="020B0604020202020204" pitchFamily="34" charset="0"/>
              <a:cs typeface="Arial" panose="020B0604020202020204" pitchFamily="34"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0BC8CF-7446-A128-4F99-DE3B85F26B66}"/>
            </a:ext>
          </a:extLst>
        </p:cNvPr>
        <p:cNvGrpSpPr/>
        <p:nvPr/>
      </p:nvGrpSpPr>
      <p:grpSpPr>
        <a:xfrm>
          <a:off x="0" y="0"/>
          <a:ext cx="0" cy="0"/>
          <a:chOff x="0" y="0"/>
          <a:chExt cx="0" cy="0"/>
        </a:xfrm>
      </p:grpSpPr>
      <p:sp>
        <p:nvSpPr>
          <p:cNvPr id="60418" name="Title 1">
            <a:extLst>
              <a:ext uri="{FF2B5EF4-FFF2-40B4-BE49-F238E27FC236}">
                <a16:creationId xmlns:a16="http://schemas.microsoft.com/office/drawing/2014/main" id="{B8B8897F-8463-F578-73CA-140814A81E68}"/>
              </a:ext>
            </a:extLst>
          </p:cNvPr>
          <p:cNvSpPr>
            <a:spLocks noGrp="1" noChangeArrowheads="1"/>
          </p:cNvSpPr>
          <p:nvPr>
            <p:ph type="title"/>
          </p:nvPr>
        </p:nvSpPr>
        <p:spPr>
          <a:xfrm>
            <a:off x="457200" y="160338"/>
            <a:ext cx="8229600" cy="1143000"/>
          </a:xfrm>
        </p:spPr>
        <p:txBody>
          <a:bodyPr/>
          <a:lstStyle/>
          <a:p>
            <a:pPr eaLnBrk="1" hangingPunct="1">
              <a:lnSpc>
                <a:spcPct val="115000"/>
              </a:lnSpc>
              <a:spcAft>
                <a:spcPts val="1000"/>
              </a:spcAft>
            </a:pPr>
            <a:r>
              <a:rPr lang="en-US" altLang="en-US" sz="4000">
                <a:solidFill>
                  <a:srgbClr val="0070C0"/>
                </a:solidFill>
                <a:ea typeface="Calibri" panose="020F0502020204030204" pitchFamily="34" charset="0"/>
                <a:cs typeface="Arial" panose="020B0604020202020204" pitchFamily="34" charset="0"/>
              </a:rPr>
              <a:t>Public Hearing</a:t>
            </a:r>
            <a:endParaRPr lang="en-US" altLang="en-US" sz="2000">
              <a:solidFill>
                <a:srgbClr val="0070C0"/>
              </a:solidFill>
              <a:ea typeface="Calibri" panose="020F050202020403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DDD351F-B4D7-6718-F4E6-29845895EF4B}"/>
              </a:ext>
            </a:extLst>
          </p:cNvPr>
          <p:cNvSpPr>
            <a:spLocks noGrp="1"/>
          </p:cNvSpPr>
          <p:nvPr>
            <p:ph type="body" sz="half" idx="1"/>
          </p:nvPr>
        </p:nvSpPr>
        <p:spPr>
          <a:xfrm>
            <a:off x="457200" y="1600200"/>
            <a:ext cx="8229600" cy="4525963"/>
          </a:xfrm>
        </p:spPr>
        <p:txBody>
          <a:bodyPr>
            <a:normAutofit/>
          </a:bodyPr>
          <a:lstStyle/>
          <a:p>
            <a:pPr marL="0" indent="0" algn="ctr" eaLnBrk="1" fontAlgn="auto" hangingPunct="1">
              <a:spcBef>
                <a:spcPts val="0"/>
              </a:spcBef>
              <a:spcAft>
                <a:spcPts val="0"/>
              </a:spcAft>
              <a:buNone/>
              <a:defRPr/>
            </a:pPr>
            <a:endParaRPr lang="en-US" i="1"/>
          </a:p>
          <a:p>
            <a:pPr marL="0" indent="0" algn="ctr" eaLnBrk="1" fontAlgn="auto" hangingPunct="1">
              <a:spcBef>
                <a:spcPts val="0"/>
              </a:spcBef>
              <a:spcAft>
                <a:spcPts val="0"/>
              </a:spcAft>
              <a:buNone/>
              <a:defRPr/>
            </a:pPr>
            <a:endParaRPr lang="en-US" i="1">
              <a:solidFill>
                <a:schemeClr val="bg2">
                  <a:lumMod val="10000"/>
                </a:schemeClr>
              </a:solidFill>
              <a:latin typeface="+mj-lt"/>
            </a:endParaRPr>
          </a:p>
          <a:p>
            <a:pPr marL="0" indent="0" algn="ctr" eaLnBrk="1" fontAlgn="auto" hangingPunct="1">
              <a:spcBef>
                <a:spcPts val="0"/>
              </a:spcBef>
              <a:spcAft>
                <a:spcPts val="0"/>
              </a:spcAft>
              <a:buNone/>
              <a:defRPr/>
            </a:pPr>
            <a:endParaRPr lang="en-US" i="1">
              <a:solidFill>
                <a:schemeClr val="bg2">
                  <a:lumMod val="10000"/>
                </a:schemeClr>
              </a:solidFill>
              <a:latin typeface="+mj-lt"/>
            </a:endParaRPr>
          </a:p>
          <a:p>
            <a:pPr marL="0" indent="0" algn="ctr" eaLnBrk="1" fontAlgn="auto" hangingPunct="1">
              <a:spcBef>
                <a:spcPts val="0"/>
              </a:spcBef>
              <a:spcAft>
                <a:spcPts val="0"/>
              </a:spcAft>
              <a:buNone/>
              <a:defRPr/>
            </a:pPr>
            <a:r>
              <a:rPr lang="en-US" i="1">
                <a:solidFill>
                  <a:schemeClr val="bg2">
                    <a:lumMod val="10000"/>
                  </a:schemeClr>
                </a:solidFill>
                <a:latin typeface="+mj-lt"/>
              </a:rPr>
              <a:t>“The Hearing will be held on XXX, XXXX, 2025 at 7:00 p.m.at the City/Village/Township Offices… for the purpose of hearing public comments on the CDBG Program Year 2026 application to fund eligible projects." </a:t>
            </a:r>
          </a:p>
          <a:p>
            <a:pPr marL="0" indent="0" algn="ctr" eaLnBrk="1" fontAlgn="auto" hangingPunct="1">
              <a:spcBef>
                <a:spcPts val="0"/>
              </a:spcBef>
              <a:spcAft>
                <a:spcPts val="0"/>
              </a:spcAft>
              <a:buNone/>
              <a:defRPr/>
            </a:pPr>
            <a:endParaRPr lang="en-US" i="1">
              <a:solidFill>
                <a:schemeClr val="bg2">
                  <a:lumMod val="10000"/>
                </a:schemeClr>
              </a:solidFill>
              <a:latin typeface="+mj-lt"/>
            </a:endParaRPr>
          </a:p>
          <a:p>
            <a:pPr marL="0" indent="0" algn="ctr" eaLnBrk="1" fontAlgn="auto" hangingPunct="1">
              <a:spcBef>
                <a:spcPts val="0"/>
              </a:spcBef>
              <a:spcAft>
                <a:spcPts val="0"/>
              </a:spcAft>
              <a:buNone/>
              <a:defRPr/>
            </a:pPr>
            <a:r>
              <a:rPr lang="en-US">
                <a:solidFill>
                  <a:schemeClr val="bg2">
                    <a:lumMod val="10000"/>
                  </a:schemeClr>
                </a:solidFill>
                <a:latin typeface="+mj-lt"/>
              </a:rPr>
              <a:t>We will look at the resolution for an exact approval of the project and projected amount of funding the city/village/township will request. </a:t>
            </a:r>
          </a:p>
          <a:p>
            <a:pPr marL="0" indent="0" algn="ctr" eaLnBrk="1" fontAlgn="auto" hangingPunct="1">
              <a:spcBef>
                <a:spcPts val="0"/>
              </a:spcBef>
              <a:spcAft>
                <a:spcPts val="0"/>
              </a:spcAft>
              <a:buNone/>
              <a:defRPr/>
            </a:pPr>
            <a:endParaRPr lang="en-US" i="1">
              <a:solidFill>
                <a:schemeClr val="bg2">
                  <a:lumMod val="10000"/>
                </a:schemeClr>
              </a:solidFill>
              <a:latin typeface="+mj-lt"/>
            </a:endParaRPr>
          </a:p>
          <a:p>
            <a:pPr marL="0" indent="0" algn="ctr" eaLnBrk="1" fontAlgn="auto" hangingPunct="1">
              <a:spcBef>
                <a:spcPts val="0"/>
              </a:spcBef>
              <a:spcAft>
                <a:spcPts val="0"/>
              </a:spcAft>
              <a:buNone/>
              <a:defRPr/>
            </a:pPr>
            <a:endParaRPr lang="en-US" i="1"/>
          </a:p>
          <a:p>
            <a:pPr marL="0" indent="0" algn="ctr" eaLnBrk="1" fontAlgn="auto" hangingPunct="1">
              <a:spcBef>
                <a:spcPts val="0"/>
              </a:spcBef>
              <a:spcAft>
                <a:spcPts val="0"/>
              </a:spcAft>
              <a:buNone/>
              <a:defRPr/>
            </a:pPr>
            <a:endParaRPr lang="en-US"/>
          </a:p>
          <a:p>
            <a:pPr marL="0" indent="0" eaLnBrk="1" fontAlgn="auto" hangingPunct="1">
              <a:spcBef>
                <a:spcPts val="0"/>
              </a:spcBef>
              <a:spcAft>
                <a:spcPts val="0"/>
              </a:spcAft>
              <a:buFontTx/>
              <a:buNone/>
              <a:defRPr/>
            </a:pPr>
            <a:endParaRPr lang="en-US" sz="1600">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endParaRPr lang="en-US" sz="1600" b="1">
              <a:latin typeface="Arial" panose="020B0604020202020204" pitchFamily="34" charset="0"/>
              <a:cs typeface="Arial" panose="020B0604020202020204" pitchFamily="34" charset="0"/>
            </a:endParaRPr>
          </a:p>
          <a:p>
            <a:pPr marL="240030" indent="-240030" algn="just" eaLnBrk="1" fontAlgn="auto" hangingPunct="1">
              <a:spcBef>
                <a:spcPts val="0"/>
              </a:spcBef>
              <a:spcAft>
                <a:spcPts val="0"/>
              </a:spcAft>
              <a:buFont typeface="Arial" panose="020B0604020202020204" pitchFamily="34" charset="0"/>
              <a:buChar char="•"/>
              <a:defRPr/>
            </a:pPr>
            <a:endParaRPr lang="en-US" sz="2400" b="1">
              <a:latin typeface="Arial" panose="020B0604020202020204" pitchFamily="34" charset="0"/>
              <a:cs typeface="Arial" panose="020B0604020202020204" pitchFamily="34" charset="0"/>
            </a:endParaRPr>
          </a:p>
          <a:p>
            <a:pPr marL="240030" indent="-240030" algn="just" eaLnBrk="1" fontAlgn="auto" hangingPunct="1">
              <a:spcBef>
                <a:spcPts val="0"/>
              </a:spcBef>
              <a:spcAft>
                <a:spcPts val="0"/>
              </a:spcAft>
              <a:buFont typeface="Arial" panose="020B0604020202020204" pitchFamily="34" charset="0"/>
              <a:buChar char="•"/>
              <a:defRPr/>
            </a:pPr>
            <a:endParaRPr lang="en-US" sz="12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191569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a:extLst>
              <a:ext uri="{FF2B5EF4-FFF2-40B4-BE49-F238E27FC236}">
                <a16:creationId xmlns:a16="http://schemas.microsoft.com/office/drawing/2014/main" id="{29E243D2-B876-D90E-6C2E-0976B04BF6C6}"/>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000">
                <a:solidFill>
                  <a:schemeClr val="accent2"/>
                </a:solidFill>
              </a:rPr>
              <a:t>Housekeeping</a:t>
            </a:r>
            <a:endParaRPr lang="en-US" altLang="en-US" sz="4000">
              <a:solidFill>
                <a:schemeClr val="accent2"/>
              </a:solidFill>
              <a:cs typeface="Arial" panose="020B0604020202020204" pitchFamily="34" charset="0"/>
            </a:endParaRPr>
          </a:p>
        </p:txBody>
      </p:sp>
      <p:sp>
        <p:nvSpPr>
          <p:cNvPr id="2" name="Text Placeholder 1">
            <a:extLst>
              <a:ext uri="{FF2B5EF4-FFF2-40B4-BE49-F238E27FC236}">
                <a16:creationId xmlns:a16="http://schemas.microsoft.com/office/drawing/2014/main" id="{9CF67399-BF98-7BA9-52D6-35093450D30A}"/>
              </a:ext>
            </a:extLst>
          </p:cNvPr>
          <p:cNvSpPr>
            <a:spLocks noGrp="1"/>
          </p:cNvSpPr>
          <p:nvPr>
            <p:ph type="body" sz="half" idx="1"/>
          </p:nvPr>
        </p:nvSpPr>
        <p:spPr>
          <a:xfrm>
            <a:off x="457200" y="1600200"/>
            <a:ext cx="8458200" cy="4525963"/>
          </a:xfrm>
        </p:spPr>
        <p:txBody>
          <a:bodyPr>
            <a:normAutofit fontScale="85000" lnSpcReduction="20000"/>
          </a:bodyPr>
          <a:lstStyle/>
          <a:p>
            <a:pPr marL="0" indent="0">
              <a:buFont typeface="Wingdings" panose="05000000000000000000" pitchFamily="2" charset="2"/>
              <a:buNone/>
              <a:defRPr/>
            </a:pPr>
            <a:r>
              <a:rPr lang="en-US" sz="1400" b="1">
                <a:solidFill>
                  <a:schemeClr val="bg2">
                    <a:lumMod val="10000"/>
                  </a:schemeClr>
                </a:solidFill>
                <a:latin typeface="+mj-lt"/>
              </a:rPr>
              <a:t>Attendance/CBDG Primary Contact </a:t>
            </a:r>
            <a:endParaRPr lang="en-US" sz="1400" b="1">
              <a:solidFill>
                <a:schemeClr val="bg2">
                  <a:lumMod val="10000"/>
                </a:schemeClr>
              </a:solidFill>
              <a:latin typeface="+mj-lt"/>
              <a:cs typeface="Arial"/>
            </a:endParaRPr>
          </a:p>
          <a:p>
            <a:pPr eaLnBrk="1" hangingPunct="1">
              <a:defRPr/>
            </a:pPr>
            <a:r>
              <a:rPr lang="en-US" sz="1400">
                <a:solidFill>
                  <a:schemeClr val="bg2">
                    <a:lumMod val="10000"/>
                  </a:schemeClr>
                </a:solidFill>
                <a:latin typeface="+mj-lt"/>
              </a:rPr>
              <a:t>Attendance is mandatory. Please be sure to sign in and confirm your name, community, and email address is correct. </a:t>
            </a:r>
            <a:endParaRPr kumimoji="0" lang="en-US" sz="1400" b="1" i="0" u="none" strike="noStrike" kern="1200" cap="none" spc="0" normalizeH="0" baseline="0" noProof="0">
              <a:ln>
                <a:noFill/>
              </a:ln>
              <a:solidFill>
                <a:schemeClr val="bg2">
                  <a:lumMod val="10000"/>
                </a:schemeClr>
              </a:solidFill>
              <a:effectLst/>
              <a:uLnTx/>
              <a:uFillTx/>
              <a:latin typeface="Arial"/>
              <a:ea typeface="+mn-ea"/>
              <a:cs typeface="+mn-cs"/>
            </a:endParaRPr>
          </a:p>
          <a:p>
            <a:pPr marL="0" marR="0" lvl="0" indent="0" defTabSz="914400" rtl="0" eaLnBrk="0" fontAlgn="base" latinLnBrk="0" hangingPunct="0">
              <a:lnSpc>
                <a:spcPct val="100000"/>
              </a:lnSpc>
              <a:spcBef>
                <a:spcPts val="525"/>
              </a:spcBef>
              <a:spcAft>
                <a:spcPct val="0"/>
              </a:spcAft>
              <a:buClr>
                <a:srgbClr val="3989C9"/>
              </a:buClr>
              <a:buSzPct val="60000"/>
              <a:buFont typeface="Wingdings" panose="05000000000000000000" pitchFamily="2" charset="2"/>
              <a:buNone/>
              <a:tabLst/>
              <a:defRPr/>
            </a:pPr>
            <a:endParaRPr kumimoji="0" lang="en-US" sz="1400" b="1" i="0" u="none" strike="noStrike" kern="1200" cap="none" spc="0" normalizeH="0" baseline="0" noProof="0">
              <a:ln>
                <a:noFill/>
              </a:ln>
              <a:solidFill>
                <a:schemeClr val="bg2">
                  <a:lumMod val="10000"/>
                </a:schemeClr>
              </a:solidFill>
              <a:effectLst/>
              <a:uLnTx/>
              <a:uFillTx/>
              <a:latin typeface="Arial"/>
              <a:ea typeface="+mn-ea"/>
              <a:cs typeface="+mn-cs"/>
            </a:endParaRPr>
          </a:p>
          <a:p>
            <a:pPr marL="0" marR="0" lvl="0" indent="0" algn="l" defTabSz="914400" rtl="0" eaLnBrk="0" fontAlgn="base" latinLnBrk="0" hangingPunct="0">
              <a:lnSpc>
                <a:spcPct val="100000"/>
              </a:lnSpc>
              <a:spcBef>
                <a:spcPts val="525"/>
              </a:spcBef>
              <a:spcAft>
                <a:spcPct val="0"/>
              </a:spcAft>
              <a:buClr>
                <a:srgbClr val="3989C9"/>
              </a:buClr>
              <a:buSzPct val="60000"/>
              <a:buFont typeface="Wingdings" panose="05000000000000000000" pitchFamily="2" charset="2"/>
              <a:buNone/>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mn-cs"/>
              </a:rPr>
              <a:t>Monthly Virtual Office Hours </a:t>
            </a:r>
          </a:p>
          <a:p>
            <a:pPr>
              <a:buClr>
                <a:srgbClr val="3989C9"/>
              </a:buClr>
              <a:defRPr/>
            </a:pPr>
            <a:r>
              <a:rPr lang="en-US" sz="1400">
                <a:solidFill>
                  <a:schemeClr val="bg2">
                    <a:lumMod val="10000"/>
                  </a:schemeClr>
                </a:solidFill>
                <a:latin typeface="Arial"/>
              </a:rPr>
              <a:t>3</a:t>
            </a:r>
            <a:r>
              <a:rPr lang="en-US" sz="1400" baseline="30000">
                <a:solidFill>
                  <a:schemeClr val="bg2">
                    <a:lumMod val="10000"/>
                  </a:schemeClr>
                </a:solidFill>
                <a:latin typeface="Arial"/>
              </a:rPr>
              <a:t>rd</a:t>
            </a:r>
            <a:r>
              <a:rPr lang="en-US" sz="1400">
                <a:solidFill>
                  <a:schemeClr val="bg2">
                    <a:lumMod val="10000"/>
                  </a:schemeClr>
                </a:solidFill>
                <a:latin typeface="Arial"/>
              </a:rPr>
              <a:t> Tuesday of every month </a:t>
            </a:r>
          </a:p>
          <a:p>
            <a:pPr>
              <a:buClr>
                <a:srgbClr val="3989C9"/>
              </a:buClr>
              <a:defRPr/>
            </a:pPr>
            <a:r>
              <a:rPr lang="en-US" sz="1400">
                <a:solidFill>
                  <a:schemeClr val="bg2">
                    <a:lumMod val="10000"/>
                  </a:schemeClr>
                </a:solidFill>
                <a:latin typeface="Arial"/>
              </a:rPr>
              <a:t>October 21st  &amp; November 18th </a:t>
            </a:r>
          </a:p>
          <a:p>
            <a:pPr>
              <a:buClr>
                <a:srgbClr val="3989C9"/>
              </a:buClr>
              <a:defRPr/>
            </a:pPr>
            <a:endParaRPr kumimoji="0" lang="en-US" sz="1400" i="0" u="none" strike="noStrike" kern="1200" cap="none" spc="0" normalizeH="0" baseline="0" noProof="0">
              <a:ln>
                <a:noFill/>
              </a:ln>
              <a:solidFill>
                <a:schemeClr val="bg2">
                  <a:lumMod val="10000"/>
                </a:schemeClr>
              </a:solidFill>
              <a:effectLst/>
              <a:uLnTx/>
              <a:uFillTx/>
              <a:latin typeface="Arial"/>
              <a:ea typeface="+mn-ea"/>
              <a:cs typeface="+mn-cs"/>
            </a:endParaRPr>
          </a:p>
          <a:p>
            <a:pPr marL="0" marR="0" lvl="0" indent="0" algn="l" defTabSz="914400" rtl="0" eaLnBrk="0" fontAlgn="base" latinLnBrk="0" hangingPunct="0">
              <a:lnSpc>
                <a:spcPct val="100000"/>
              </a:lnSpc>
              <a:spcBef>
                <a:spcPts val="525"/>
              </a:spcBef>
              <a:spcAft>
                <a:spcPct val="0"/>
              </a:spcAft>
              <a:buClr>
                <a:srgbClr val="3989C9"/>
              </a:buClr>
              <a:buSzPct val="60000"/>
              <a:buFont typeface="Wingdings" panose="05000000000000000000" pitchFamily="2" charset="2"/>
              <a:buNone/>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mn-cs"/>
              </a:rPr>
              <a:t>CDBG 101</a:t>
            </a:r>
            <a:endParaRPr kumimoji="0" lang="en-US" sz="1400" b="1" i="0" u="none" strike="noStrike" kern="1200" cap="none" spc="0" normalizeH="0" baseline="0" noProof="0">
              <a:ln>
                <a:noFill/>
              </a:ln>
              <a:solidFill>
                <a:schemeClr val="bg2">
                  <a:lumMod val="10000"/>
                </a:schemeClr>
              </a:solidFill>
              <a:effectLst/>
              <a:uLnTx/>
              <a:uFillTx/>
              <a:latin typeface="Arial"/>
              <a:ea typeface="+mn-ea"/>
              <a:cs typeface="Arial"/>
            </a:endParaRPr>
          </a:p>
          <a:p>
            <a:pPr eaLnBrk="1" hangingPunct="1">
              <a:buClr>
                <a:srgbClr val="3989C9"/>
              </a:buClr>
              <a:defRPr/>
            </a:pPr>
            <a:r>
              <a:rPr kumimoji="0" lang="en-US" sz="1400" b="0" i="0" u="none" strike="noStrike" kern="1200" cap="none" spc="0" normalizeH="0" baseline="0" noProof="0">
                <a:ln>
                  <a:noFill/>
                </a:ln>
                <a:solidFill>
                  <a:schemeClr val="bg2">
                    <a:lumMod val="10000"/>
                  </a:schemeClr>
                </a:solidFill>
                <a:effectLst/>
                <a:uLnTx/>
                <a:uFillTx/>
                <a:latin typeface="Arial"/>
                <a:ea typeface="+mn-ea"/>
                <a:cs typeface="+mn-cs"/>
              </a:rPr>
              <a:t>In person CDBG Training</a:t>
            </a:r>
            <a:r>
              <a:rPr lang="en-US" sz="1400">
                <a:solidFill>
                  <a:schemeClr val="bg2">
                    <a:lumMod val="10000"/>
                  </a:schemeClr>
                </a:solidFill>
                <a:latin typeface="Arial"/>
              </a:rPr>
              <a:t>. </a:t>
            </a:r>
          </a:p>
          <a:p>
            <a:pPr eaLnBrk="1" hangingPunct="1">
              <a:buClr>
                <a:srgbClr val="3989C9"/>
              </a:buClr>
              <a:defRPr/>
            </a:pPr>
            <a:r>
              <a:rPr kumimoji="0" lang="en-US" sz="1400" b="0" i="0" u="none" strike="noStrike" kern="1200" cap="none" spc="0" normalizeH="0" baseline="0" noProof="0">
                <a:ln>
                  <a:noFill/>
                </a:ln>
                <a:solidFill>
                  <a:schemeClr val="bg2">
                    <a:lumMod val="10000"/>
                  </a:schemeClr>
                </a:solidFill>
                <a:effectLst/>
                <a:uLnTx/>
                <a:uFillTx/>
                <a:latin typeface="Arial"/>
                <a:ea typeface="+mn-ea"/>
                <a:cs typeface="+mn-cs"/>
              </a:rPr>
              <a:t>Hosted quarterly - 4 times a year starting 1/1/2026. </a:t>
            </a:r>
          </a:p>
          <a:p>
            <a:pPr marL="0" indent="0" eaLnBrk="1" hangingPunct="1">
              <a:buNone/>
              <a:defRPr/>
            </a:pPr>
            <a:endParaRPr lang="en-US" sz="1400" b="1">
              <a:solidFill>
                <a:schemeClr val="bg2">
                  <a:lumMod val="10000"/>
                </a:schemeClr>
              </a:solidFill>
              <a:latin typeface="+mj-lt"/>
              <a:cs typeface="Arial"/>
            </a:endParaRPr>
          </a:p>
          <a:p>
            <a:pPr marL="0" indent="0" eaLnBrk="1" hangingPunct="1">
              <a:buNone/>
              <a:defRPr/>
            </a:pPr>
            <a:r>
              <a:rPr lang="en-US" sz="1400" b="1">
                <a:solidFill>
                  <a:schemeClr val="bg2">
                    <a:lumMod val="10000"/>
                  </a:schemeClr>
                </a:solidFill>
                <a:latin typeface="+mj-lt"/>
                <a:cs typeface="Arial"/>
              </a:rPr>
              <a:t>Workshop Materials &amp; Application</a:t>
            </a:r>
          </a:p>
          <a:p>
            <a:pPr eaLnBrk="1" hangingPunct="1">
              <a:defRPr/>
            </a:pPr>
            <a:r>
              <a:rPr lang="en-US" sz="1400">
                <a:solidFill>
                  <a:schemeClr val="bg2">
                    <a:lumMod val="10000"/>
                  </a:schemeClr>
                </a:solidFill>
                <a:latin typeface="+mj-lt"/>
              </a:rPr>
              <a:t>The Workshop is being recorded. </a:t>
            </a:r>
            <a:endParaRPr lang="en-US" sz="1400" b="1">
              <a:solidFill>
                <a:schemeClr val="bg2">
                  <a:lumMod val="10000"/>
                </a:schemeClr>
              </a:solidFill>
              <a:latin typeface="+mj-lt"/>
              <a:cs typeface="Arial"/>
            </a:endParaRPr>
          </a:p>
          <a:p>
            <a:pPr eaLnBrk="1" hangingPunct="1">
              <a:defRPr/>
            </a:pPr>
            <a:r>
              <a:rPr lang="en-US" sz="1400">
                <a:solidFill>
                  <a:schemeClr val="bg2">
                    <a:lumMod val="10000"/>
                  </a:schemeClr>
                </a:solidFill>
                <a:latin typeface="+mj-lt"/>
              </a:rPr>
              <a:t>Today’s materials will be available on the NHD Webpage following.</a:t>
            </a:r>
          </a:p>
          <a:p>
            <a:pPr eaLnBrk="1" hangingPunct="1">
              <a:defRPr/>
            </a:pPr>
            <a:r>
              <a:rPr lang="en-US" sz="1400">
                <a:solidFill>
                  <a:schemeClr val="bg2">
                    <a:lumMod val="10000"/>
                  </a:schemeClr>
                </a:solidFill>
                <a:latin typeface="+mj-lt"/>
              </a:rPr>
              <a:t>Please visit </a:t>
            </a:r>
            <a:r>
              <a:rPr lang="en-US" sz="1400">
                <a:solidFill>
                  <a:schemeClr val="bg2">
                    <a:lumMod val="10000"/>
                  </a:schemeClr>
                </a:solidFill>
                <a:latin typeface="+mj-lt"/>
                <a:hlinkClick r:id="rId3">
                  <a:extLst>
                    <a:ext uri="{A12FA001-AC4F-418D-AE19-62706E023703}">
                      <ahyp:hlinkClr xmlns:ahyp="http://schemas.microsoft.com/office/drawing/2018/hyperlinkcolor" val="tx"/>
                    </a:ext>
                  </a:extLst>
                </a:hlinkClick>
              </a:rPr>
              <a:t>CDBG Workshop </a:t>
            </a:r>
            <a:r>
              <a:rPr lang="en-US" sz="1400">
                <a:solidFill>
                  <a:schemeClr val="bg2">
                    <a:lumMod val="10000"/>
                  </a:schemeClr>
                </a:solidFill>
                <a:latin typeface="+mj-lt"/>
              </a:rPr>
              <a:t> to view the workshop recording, presentation slide, PY 26 Application, Environmental forms, and maps. </a:t>
            </a:r>
            <a:endParaRPr lang="en-US" sz="1400" b="1">
              <a:solidFill>
                <a:schemeClr val="bg2">
                  <a:lumMod val="10000"/>
                </a:schemeClr>
              </a:solidFill>
              <a:latin typeface="+mj-lt"/>
              <a:cs typeface="Arial"/>
            </a:endParaRPr>
          </a:p>
          <a:p>
            <a:pPr>
              <a:defRPr/>
            </a:pPr>
            <a:r>
              <a:rPr lang="en-US" sz="1400">
                <a:solidFill>
                  <a:schemeClr val="bg2">
                    <a:lumMod val="10000"/>
                  </a:schemeClr>
                </a:solidFill>
                <a:latin typeface="+mj-lt"/>
                <a:cs typeface="Arial"/>
              </a:rPr>
              <a:t>Material for today’s workshop will be made available on/by </a:t>
            </a:r>
            <a:r>
              <a:rPr lang="en-US" sz="1400" b="1">
                <a:solidFill>
                  <a:schemeClr val="bg2">
                    <a:lumMod val="10000"/>
                  </a:schemeClr>
                </a:solidFill>
                <a:latin typeface="+mj-lt"/>
                <a:cs typeface="Arial"/>
              </a:rPr>
              <a:t>Friday October 10, 2025.</a:t>
            </a:r>
            <a:endParaRPr lang="en-US" sz="1400">
              <a:solidFill>
                <a:schemeClr val="bg2">
                  <a:lumMod val="10000"/>
                </a:schemeClr>
              </a:solidFill>
              <a:latin typeface="Arial"/>
              <a:cs typeface="Times New Roman"/>
            </a:endParaRPr>
          </a:p>
          <a:p>
            <a:pPr marL="0" indent="0" eaLnBrk="1" hangingPunct="1">
              <a:buNone/>
              <a:defRPr/>
            </a:pPr>
            <a:endParaRPr lang="en-US" sz="1400" b="1">
              <a:solidFill>
                <a:schemeClr val="bg2">
                  <a:lumMod val="10000"/>
                </a:schemeClr>
              </a:solidFill>
              <a:latin typeface="+mj-lt"/>
            </a:endParaRPr>
          </a:p>
          <a:p>
            <a:pPr marL="0" indent="0" algn="ctr" eaLnBrk="1" hangingPunct="1">
              <a:buNone/>
              <a:defRPr/>
            </a:pPr>
            <a:r>
              <a:rPr lang="en-US" sz="1400" b="1">
                <a:solidFill>
                  <a:schemeClr val="bg2">
                    <a:lumMod val="10000"/>
                  </a:schemeClr>
                </a:solidFill>
                <a:latin typeface="+mj-lt"/>
              </a:rPr>
              <a:t>Applications are DUE by 5pm on </a:t>
            </a:r>
            <a:r>
              <a:rPr lang="en-US" sz="1400" b="1" u="sng">
                <a:solidFill>
                  <a:schemeClr val="bg2">
                    <a:lumMod val="10000"/>
                  </a:schemeClr>
                </a:solidFill>
                <a:latin typeface="+mj-lt"/>
              </a:rPr>
              <a:t>Friday December 5, 2025.</a:t>
            </a:r>
            <a:r>
              <a:rPr lang="en-US" sz="1400" b="1">
                <a:solidFill>
                  <a:schemeClr val="bg2">
                    <a:lumMod val="10000"/>
                  </a:schemeClr>
                </a:solidFill>
                <a:latin typeface="+mj-lt"/>
              </a:rPr>
              <a:t> </a:t>
            </a:r>
            <a:endParaRPr lang="en-US" sz="1400" b="1">
              <a:solidFill>
                <a:schemeClr val="bg2">
                  <a:lumMod val="10000"/>
                </a:schemeClr>
              </a:solidFill>
              <a:latin typeface="+mj-lt"/>
              <a:cs typeface="Arial"/>
            </a:endParaRPr>
          </a:p>
          <a:p>
            <a:pPr marL="0" indent="0" algn="ctr" eaLnBrk="1" hangingPunct="1">
              <a:buNone/>
              <a:defRPr/>
            </a:pPr>
            <a:r>
              <a:rPr lang="en-US" sz="1400" b="1">
                <a:solidFill>
                  <a:schemeClr val="bg2">
                    <a:lumMod val="10000"/>
                  </a:schemeClr>
                </a:solidFill>
                <a:latin typeface="+mj-lt"/>
              </a:rPr>
              <a:t>No late applications will be accepted! </a:t>
            </a:r>
          </a:p>
          <a:p>
            <a:pPr marL="0" indent="0" algn="ctr" eaLnBrk="1" hangingPunct="1">
              <a:buFont typeface="Wingdings" panose="05000000000000000000" pitchFamily="2" charset="2"/>
              <a:buNone/>
              <a:defRPr/>
            </a:pPr>
            <a:endParaRPr lang="en-US" b="1">
              <a:latin typeface="+mj-lt"/>
            </a:endParaRP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4">
            <a:extLst>
              <a:ext uri="{FF2B5EF4-FFF2-40B4-BE49-F238E27FC236}">
                <a16:creationId xmlns:a16="http://schemas.microsoft.com/office/drawing/2014/main" id="{E69BCB7D-81B5-569A-F982-12CC461F26AC}"/>
              </a:ext>
            </a:extLst>
          </p:cNvPr>
          <p:cNvSpPr>
            <a:spLocks noGrp="1" noChangeArrowheads="1"/>
          </p:cNvSpPr>
          <p:nvPr>
            <p:ph type="title"/>
          </p:nvPr>
        </p:nvSpPr>
        <p:spPr>
          <a:xfrm>
            <a:off x="444500" y="152400"/>
            <a:ext cx="8229600" cy="1143000"/>
          </a:xfrm>
        </p:spPr>
        <p:txBody>
          <a:bodyPr/>
          <a:lstStyle/>
          <a:p>
            <a:pPr eaLnBrk="1" hangingPunct="1"/>
            <a:r>
              <a:rPr lang="en-US" altLang="en-US" sz="4000">
                <a:solidFill>
                  <a:srgbClr val="0070C0"/>
                </a:solidFill>
                <a:ea typeface="Calibri" panose="020F0502020204030204" pitchFamily="34" charset="0"/>
                <a:cs typeface="Arial" panose="020B0604020202020204" pitchFamily="34" charset="0"/>
              </a:rPr>
              <a:t>Citizen Participation</a:t>
            </a:r>
            <a:endParaRPr lang="en-US" altLang="en-US" sz="2000">
              <a:solidFill>
                <a:srgbClr val="0070C0"/>
              </a:solidFill>
              <a:ea typeface="Calibri" panose="020F0502020204030204" pitchFamily="34" charset="0"/>
              <a:cs typeface="Arial" panose="020B0604020202020204" pitchFamily="34" charset="0"/>
            </a:endParaRPr>
          </a:p>
        </p:txBody>
      </p:sp>
      <p:sp>
        <p:nvSpPr>
          <p:cNvPr id="84995" name="Rectangle 182290">
            <a:extLst>
              <a:ext uri="{FF2B5EF4-FFF2-40B4-BE49-F238E27FC236}">
                <a16:creationId xmlns:a16="http://schemas.microsoft.com/office/drawing/2014/main" id="{7161C921-DC9B-106A-38DA-2B6CF20513CD}"/>
              </a:ext>
            </a:extLst>
          </p:cNvPr>
          <p:cNvSpPr>
            <a:spLocks noChangeArrowheads="1"/>
          </p:cNvSpPr>
          <p:nvPr/>
        </p:nvSpPr>
        <p:spPr bwMode="auto">
          <a:xfrm>
            <a:off x="314178" y="1524000"/>
            <a:ext cx="8359922" cy="5755422"/>
          </a:xfrm>
          <a:prstGeom prst="rect">
            <a:avLst/>
          </a:prstGeom>
          <a:noFill/>
          <a:ln>
            <a:noFill/>
          </a:ln>
        </p:spPr>
        <p:txBody>
          <a:bodyPr wrap="square">
            <a:spAutoFit/>
          </a:bodyPr>
          <a:lstStyle>
            <a:lvl1pPr>
              <a:defRPr sz="3200">
                <a:solidFill>
                  <a:schemeClr val="tx1"/>
                </a:solidFill>
                <a:latin typeface="Times New Roman" panose="02020603050405020304" pitchFamily="18" charset="0"/>
              </a:defRPr>
            </a:lvl1pPr>
            <a:lvl2pPr marL="742950" indent="-285750">
              <a:defRPr sz="3200">
                <a:solidFill>
                  <a:schemeClr val="tx1"/>
                </a:solidFill>
                <a:latin typeface="Times New Roman" panose="02020603050405020304" pitchFamily="18" charset="0"/>
              </a:defRPr>
            </a:lvl2pPr>
            <a:lvl3pPr marL="1143000" indent="-228600">
              <a:defRPr sz="3200">
                <a:solidFill>
                  <a:schemeClr val="tx1"/>
                </a:solidFill>
                <a:latin typeface="Times New Roman" panose="02020603050405020304" pitchFamily="18" charset="0"/>
              </a:defRPr>
            </a:lvl3pPr>
            <a:lvl4pPr marL="1600200" indent="-228600">
              <a:defRPr sz="3200">
                <a:solidFill>
                  <a:schemeClr val="tx1"/>
                </a:solidFill>
                <a:latin typeface="Times New Roman" panose="02020603050405020304" pitchFamily="18" charset="0"/>
              </a:defRPr>
            </a:lvl4pPr>
            <a:lvl5pPr marL="2057400" indent="-228600">
              <a:defRPr sz="3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200">
                <a:solidFill>
                  <a:schemeClr val="tx1"/>
                </a:solidFill>
                <a:latin typeface="Times New Roman" panose="02020603050405020304" pitchFamily="18" charset="0"/>
              </a:defRPr>
            </a:lvl9pPr>
          </a:lstStyle>
          <a:p>
            <a:pPr marL="285750" indent="-285750" algn="just">
              <a:buFont typeface="Wingdings" panose="05000000000000000000" pitchFamily="2" charset="2"/>
              <a:buChar char="q"/>
              <a:defRPr/>
            </a:pPr>
            <a:r>
              <a:rPr lang="en-US" sz="1600">
                <a:highlight>
                  <a:srgbClr val="FFFFFF"/>
                </a:highlight>
              </a:rPr>
              <a:t>Participating communities are required to conduct a Public Hearing for the CDBG application. </a:t>
            </a:r>
            <a:r>
              <a:rPr lang="en-US" altLang="en-US" sz="1600">
                <a:highlight>
                  <a:srgbClr val="FFFFFF"/>
                </a:highlight>
                <a:latin typeface="Arial" panose="020B0604020202020204" pitchFamily="34" charset="0"/>
                <a:ea typeface="Times New Roman" panose="02020603050405020304" pitchFamily="18" charset="0"/>
                <a:cs typeface="Arial" panose="020B0604020202020204" pitchFamily="34" charset="0"/>
              </a:rPr>
              <a:t>HUD requires a public hearing in order to receive comments from the public regarding the CDBG application.  </a:t>
            </a:r>
          </a:p>
          <a:p>
            <a:pPr marL="285750" indent="-285750" algn="just">
              <a:buFont typeface="Wingdings" panose="05000000000000000000" pitchFamily="2" charset="2"/>
              <a:buChar char="q"/>
              <a:defRPr/>
            </a:pPr>
            <a:endParaRPr lang="en-US" sz="1600">
              <a:highlight>
                <a:srgbClr val="FFFFFF"/>
              </a:highlight>
            </a:endParaRPr>
          </a:p>
          <a:p>
            <a:pPr marL="285750" indent="-285750" algn="just">
              <a:buFont typeface="Wingdings" panose="05000000000000000000" pitchFamily="2" charset="2"/>
              <a:buChar char="q"/>
              <a:defRPr/>
            </a:pPr>
            <a:r>
              <a:rPr lang="en-US" sz="1600">
                <a:highlight>
                  <a:srgbClr val="FFFFFF"/>
                </a:highlight>
              </a:rPr>
              <a:t>Public comments must occur after hearing is open and before it is closed. </a:t>
            </a:r>
          </a:p>
          <a:p>
            <a:pPr marL="285750" indent="-285750" algn="just">
              <a:buFont typeface="Wingdings" panose="05000000000000000000" pitchFamily="2" charset="2"/>
              <a:buChar char="q"/>
              <a:defRPr/>
            </a:pPr>
            <a:endParaRPr lang="en-US" sz="1600">
              <a:highlight>
                <a:srgbClr val="FFFFFF"/>
              </a:highlight>
            </a:endParaRPr>
          </a:p>
          <a:p>
            <a:pPr marL="285750" indent="-285750" algn="just">
              <a:buFont typeface="Wingdings" panose="05000000000000000000" pitchFamily="2" charset="2"/>
              <a:buChar char="q"/>
              <a:defRPr/>
            </a:pPr>
            <a:r>
              <a:rPr lang="en-US" sz="1600">
                <a:highlight>
                  <a:srgbClr val="FFFFFF"/>
                </a:highlight>
              </a:rPr>
              <a:t>Staff/ official comments must occur before or after the hearing. Additional information can be added to these required clauses to meet specific local needs and to encourage participation</a:t>
            </a:r>
          </a:p>
          <a:p>
            <a:pPr marL="285750" indent="-285750" algn="just">
              <a:buFont typeface="Wingdings" panose="05000000000000000000" pitchFamily="2" charset="2"/>
              <a:buChar char="§"/>
              <a:defRPr/>
            </a:pPr>
            <a:endParaRPr lang="en-US" altLang="en-US" sz="1600">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r>
              <a:rPr lang="en-US" altLang="en-US" sz="1600" b="1">
                <a:highlight>
                  <a:srgbClr val="FFFFFF"/>
                </a:highlight>
                <a:latin typeface="Arial" panose="020B0604020202020204" pitchFamily="34" charset="0"/>
                <a:ea typeface="Times New Roman" panose="02020603050405020304" pitchFamily="18" charset="0"/>
                <a:cs typeface="Arial" panose="020B0604020202020204" pitchFamily="34" charset="0"/>
              </a:rPr>
              <a:t>Option 1: </a:t>
            </a:r>
            <a:r>
              <a:rPr lang="en-US" altLang="en-US" sz="1600">
                <a:highlight>
                  <a:srgbClr val="FFFFFF"/>
                </a:highlight>
                <a:latin typeface="Arial" panose="020B0604020202020204" pitchFamily="34" charset="0"/>
                <a:ea typeface="Times New Roman" panose="02020603050405020304" pitchFamily="18" charset="0"/>
                <a:cs typeface="Arial" panose="020B0604020202020204" pitchFamily="34" charset="0"/>
              </a:rPr>
              <a:t>Meeting Minutes</a:t>
            </a:r>
          </a:p>
          <a:p>
            <a:pPr marL="1028700" lvl="1" algn="just">
              <a:buFont typeface="Wingdings" panose="05000000000000000000" pitchFamily="2" charset="2"/>
              <a:buChar char="§"/>
              <a:defRPr/>
            </a:pPr>
            <a:r>
              <a:rPr lang="en-US" sz="1600">
                <a:highlight>
                  <a:srgbClr val="FFFFFF"/>
                </a:highlight>
              </a:rPr>
              <a:t>The meeting minutes must clearly show an open and close of the public hearing, the planned use of CDBG funds and approval of the application.</a:t>
            </a:r>
          </a:p>
          <a:p>
            <a:pPr marL="285750" indent="-285750" algn="just">
              <a:buFont typeface="Wingdings" panose="05000000000000000000" pitchFamily="2" charset="2"/>
              <a:buChar char="§"/>
              <a:defRPr/>
            </a:pPr>
            <a:r>
              <a:rPr lang="en-US" altLang="en-US" sz="1600" b="1">
                <a:highlight>
                  <a:srgbClr val="FFFFFF"/>
                </a:highlight>
                <a:latin typeface="Arial" panose="020B0604020202020204" pitchFamily="34" charset="0"/>
                <a:ea typeface="Times New Roman" panose="02020603050405020304" pitchFamily="18" charset="0"/>
                <a:cs typeface="Arial" panose="020B0604020202020204" pitchFamily="34" charset="0"/>
              </a:rPr>
              <a:t>Option 2: </a:t>
            </a:r>
            <a:r>
              <a:rPr lang="en-US" altLang="en-US" sz="1600">
                <a:highlight>
                  <a:srgbClr val="FFFFFF"/>
                </a:highlight>
                <a:latin typeface="Arial" panose="020B0604020202020204" pitchFamily="34" charset="0"/>
                <a:ea typeface="Times New Roman" panose="02020603050405020304" pitchFamily="18" charset="0"/>
                <a:cs typeface="Arial" panose="020B0604020202020204" pitchFamily="34" charset="0"/>
              </a:rPr>
              <a:t>Governing Body Resolution</a:t>
            </a:r>
            <a:endParaRPr lang="en-US" sz="1600"/>
          </a:p>
          <a:p>
            <a:pPr marL="1028700" lvl="1" algn="just">
              <a:buFont typeface="Wingdings" panose="05000000000000000000" pitchFamily="2" charset="2"/>
              <a:buChar char="§"/>
              <a:defRPr/>
            </a:pPr>
            <a:r>
              <a:rPr lang="en-US" sz="1600"/>
              <a:t>The governing body resolution must clearly show an opening and closing of the public hearing, the planned use of CDBG funds, and the approval of the application. Additional information can be added to these required clauses to meet specific local needs and to encourage participation.</a:t>
            </a:r>
            <a:endParaRPr lang="en-US" altLang="en-US" sz="1600">
              <a:highlight>
                <a:srgbClr val="FFFFFF"/>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endParaRPr lang="en-US" altLang="en-US" sz="160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endParaRPr lang="en-US" altLang="en-US" sz="160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endParaRPr lang="en-US" altLang="en-US" sz="160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285750" indent="-285750" algn="just">
              <a:buFont typeface="Wingdings" panose="05000000000000000000" pitchFamily="2" charset="2"/>
              <a:buChar char="§"/>
              <a:defRPr/>
            </a:pPr>
            <a:endParaRPr lang="en-US" altLang="en-US" sz="1600">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defRPr/>
            </a:pPr>
            <a:endParaRPr lang="en-US" altLang="en-US" sz="1600" b="1">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algn="just">
              <a:defRPr/>
            </a:pPr>
            <a:endParaRPr lang="en-US" altLang="en-US" sz="1600">
              <a:highlight>
                <a:srgbClr val="FFFF00"/>
              </a:highligh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E92E19F-2F10-2F97-C8CC-193E7BF4EF86}"/>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PY 2026 CDBG Application</a:t>
            </a:r>
            <a:br>
              <a:rPr lang="en-US" altLang="en-US">
                <a:solidFill>
                  <a:srgbClr val="0070C0"/>
                </a:solidFill>
                <a:cs typeface="Arial" panose="020B0604020202020204" pitchFamily="34" charset="0"/>
              </a:rPr>
            </a:br>
            <a:endParaRPr lang="en-US" altLang="en-US" sz="2000">
              <a:solidFill>
                <a:srgbClr val="0070C0"/>
              </a:solidFill>
              <a:cs typeface="Arial" panose="020B0604020202020204" pitchFamily="34" charset="0"/>
            </a:endParaRPr>
          </a:p>
        </p:txBody>
      </p:sp>
      <p:sp>
        <p:nvSpPr>
          <p:cNvPr id="66563" name="Rectangle 3">
            <a:extLst>
              <a:ext uri="{FF2B5EF4-FFF2-40B4-BE49-F238E27FC236}">
                <a16:creationId xmlns:a16="http://schemas.microsoft.com/office/drawing/2014/main" id="{21C1EDD6-8CE8-4EA1-6FF1-B185194299FD}"/>
              </a:ext>
            </a:extLst>
          </p:cNvPr>
          <p:cNvSpPr>
            <a:spLocks noGrp="1" noChangeArrowheads="1"/>
          </p:cNvSpPr>
          <p:nvPr>
            <p:ph type="body" sz="half" idx="1"/>
          </p:nvPr>
        </p:nvSpPr>
        <p:spPr>
          <a:xfrm>
            <a:off x="457200" y="2057400"/>
            <a:ext cx="8229600" cy="45259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lvl="1" indent="0" algn="ctr" eaLnBrk="1" hangingPunct="1">
              <a:spcBef>
                <a:spcPct val="0"/>
              </a:spcBef>
              <a:buFontTx/>
              <a:buNone/>
            </a:pPr>
            <a:r>
              <a:rPr lang="en-US" altLang="en-US" sz="5400" b="1">
                <a:latin typeface="Arial" panose="020B0604020202020204" pitchFamily="34" charset="0"/>
                <a:cs typeface="Arial" panose="020B0604020202020204" pitchFamily="34" charset="0"/>
              </a:rPr>
              <a:t>Application Deadline </a:t>
            </a:r>
          </a:p>
          <a:p>
            <a:pPr marL="0" lvl="1" indent="0" algn="ctr" eaLnBrk="1" hangingPunct="1">
              <a:spcBef>
                <a:spcPct val="0"/>
              </a:spcBef>
              <a:buFontTx/>
              <a:buNone/>
            </a:pPr>
            <a:r>
              <a:rPr lang="en-US" altLang="en-US" sz="5400" b="1">
                <a:latin typeface="Arial" panose="020B0604020202020204" pitchFamily="34" charset="0"/>
                <a:cs typeface="Arial" panose="020B0604020202020204" pitchFamily="34" charset="0"/>
              </a:rPr>
              <a:t>5:00 p.m. </a:t>
            </a:r>
          </a:p>
          <a:p>
            <a:pPr marL="0" lvl="1" indent="0" algn="ctr" eaLnBrk="1" hangingPunct="1">
              <a:spcBef>
                <a:spcPct val="0"/>
              </a:spcBef>
              <a:buFontTx/>
              <a:buNone/>
            </a:pPr>
            <a:r>
              <a:rPr lang="en-US" altLang="en-US" sz="5400" b="1">
                <a:latin typeface="Arial" panose="020B0604020202020204" pitchFamily="34" charset="0"/>
                <a:cs typeface="Arial" panose="020B0604020202020204" pitchFamily="34" charset="0"/>
              </a:rPr>
              <a:t>December 5, 2025</a:t>
            </a:r>
          </a:p>
          <a:p>
            <a:pPr marL="0" indent="0" algn="ctr" eaLnBrk="1" hangingPunct="1">
              <a:spcBef>
                <a:spcPct val="0"/>
              </a:spcBef>
              <a:buNone/>
              <a:defRPr/>
            </a:pPr>
            <a:endParaRPr lang="en-US" altLang="en-US" sz="1600">
              <a:latin typeface="Arial" panose="020B0604020202020204" pitchFamily="34" charset="0"/>
              <a:ea typeface="Calibri" panose="020F0502020204030204" pitchFamily="34" charset="0"/>
              <a:cs typeface="Arial" panose="020B0604020202020204" pitchFamily="34" charset="0"/>
            </a:endParaRPr>
          </a:p>
          <a:p>
            <a:pPr marL="0" indent="0" algn="ctr" eaLnBrk="1" hangingPunct="1">
              <a:spcBef>
                <a:spcPct val="0"/>
              </a:spcBef>
              <a:buNone/>
              <a:defRPr/>
            </a:pPr>
            <a:r>
              <a:rPr lang="en-US" altLang="en-US" sz="1600">
                <a:latin typeface="Arial" panose="020B0604020202020204" pitchFamily="34" charset="0"/>
                <a:ea typeface="Calibri" panose="020F0502020204030204" pitchFamily="34" charset="0"/>
                <a:cs typeface="Arial" panose="020B0604020202020204" pitchFamily="34" charset="0"/>
              </a:rPr>
              <a:t>No late application will be accepted </a:t>
            </a:r>
          </a:p>
          <a:p>
            <a:pPr marL="0" indent="0" algn="ctr" eaLnBrk="1" hangingPunct="1">
              <a:spcBef>
                <a:spcPct val="0"/>
              </a:spcBef>
              <a:buNone/>
              <a:defRPr/>
            </a:pPr>
            <a:r>
              <a:rPr lang="en-US" altLang="en-US" sz="1600">
                <a:latin typeface="Arial" panose="020B0604020202020204" pitchFamily="34" charset="0"/>
                <a:ea typeface="Calibri" panose="020F0502020204030204" pitchFamily="34" charset="0"/>
                <a:cs typeface="Arial" panose="020B0604020202020204" pitchFamily="34" charset="0"/>
              </a:rPr>
              <a:t>No exceptions</a:t>
            </a:r>
          </a:p>
          <a:p>
            <a:pPr marL="0" lvl="1" indent="0" algn="ctr" eaLnBrk="1" hangingPunct="1">
              <a:spcBef>
                <a:spcPct val="0"/>
              </a:spcBef>
              <a:buFontTx/>
              <a:buNone/>
            </a:pPr>
            <a:endParaRPr lang="en-US" altLang="en-US" sz="5400" b="1">
              <a:latin typeface="Arial" panose="020B0604020202020204" pitchFamily="34" charset="0"/>
              <a:cs typeface="Arial" panose="020B0604020202020204" pitchFamily="34" charset="0"/>
            </a:endParaRPr>
          </a:p>
          <a:p>
            <a:pPr marL="0" lvl="1" indent="0" algn="ctr" eaLnBrk="1" hangingPunct="1">
              <a:spcBef>
                <a:spcPct val="0"/>
              </a:spcBef>
              <a:buFontTx/>
              <a:buNone/>
            </a:pPr>
            <a:endParaRPr lang="en-US" altLang="en-US"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9872749"/>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71A413-D71E-7091-05A5-9511A00AB1FD}"/>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3160313B-396D-A878-1742-731E9BCD9A6C}"/>
              </a:ext>
            </a:extLst>
          </p:cNvPr>
          <p:cNvSpPr>
            <a:spLocks noGrp="1"/>
          </p:cNvSpPr>
          <p:nvPr>
            <p:ph type="title"/>
          </p:nvPr>
        </p:nvSpPr>
        <p:spPr>
          <a:xfrm>
            <a:off x="457200" y="544386"/>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600">
                <a:solidFill>
                  <a:srgbClr val="0070C0"/>
                </a:solidFill>
                <a:cs typeface="Arial" panose="020B0604020202020204" pitchFamily="34" charset="0"/>
              </a:rPr>
              <a:t>Scoring Rubric</a:t>
            </a:r>
            <a:br>
              <a:rPr lang="en-US" altLang="en-US" sz="3600">
                <a:solidFill>
                  <a:srgbClr val="0070C0"/>
                </a:solidFill>
                <a:cs typeface="Arial" panose="020B0604020202020204" pitchFamily="34" charset="0"/>
              </a:rPr>
            </a:br>
            <a:endParaRPr lang="en-US" altLang="en-US" sz="36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E8B05CDB-B5E2-D2BA-0D70-2BB20FDFAEF4}"/>
              </a:ext>
            </a:extLst>
          </p:cNvPr>
          <p:cNvSpPr>
            <a:spLocks noGrp="1"/>
          </p:cNvSpPr>
          <p:nvPr>
            <p:ph type="body" sz="half" idx="1"/>
          </p:nvPr>
        </p:nvSpPr>
        <p:spPr>
          <a:xfrm>
            <a:off x="457200" y="1600200"/>
            <a:ext cx="8229600" cy="4525963"/>
          </a:xfrm>
        </p:spPr>
        <p:txBody>
          <a:bodyPr>
            <a:normAutofit lnSpcReduction="10000"/>
          </a:bodyPr>
          <a:lstStyle/>
          <a:p>
            <a:pPr algn="just" eaLnBrk="1" fontAlgn="auto" hangingPunct="1">
              <a:lnSpc>
                <a:spcPct val="115000"/>
              </a:lnSpc>
              <a:spcBef>
                <a:spcPct val="0"/>
              </a:spcBef>
              <a:spcAft>
                <a:spcPts val="0"/>
              </a:spcAft>
              <a:defRPr/>
            </a:pPr>
            <a:r>
              <a:rPr lang="en-US" b="1">
                <a:latin typeface="+mj-lt"/>
              </a:rPr>
              <a:t>PY2026 Scoring Evaluation ​</a:t>
            </a:r>
          </a:p>
          <a:p>
            <a:pPr algn="just" eaLnBrk="1" fontAlgn="auto" hangingPunct="1">
              <a:lnSpc>
                <a:spcPct val="115000"/>
              </a:lnSpc>
              <a:spcBef>
                <a:spcPct val="0"/>
              </a:spcBef>
              <a:spcAft>
                <a:spcPts val="0"/>
              </a:spcAft>
              <a:defRPr/>
            </a:pPr>
            <a:endParaRPr lang="en-US" altLang="en-US" sz="1950" b="1">
              <a:latin typeface="+mj-lt"/>
              <a:ea typeface="Calibri" pitchFamily="34" charset="0"/>
              <a:cs typeface="Arial" panose="020B0604020202020204" pitchFamily="34" charset="0"/>
            </a:endParaRPr>
          </a:p>
          <a:p>
            <a:pPr lvl="1"/>
            <a:r>
              <a:rPr lang="en-US" b="1">
                <a:latin typeface="+mj-lt"/>
              </a:rPr>
              <a:t>Capacity - 10 points                                                  ​</a:t>
            </a:r>
          </a:p>
          <a:p>
            <a:pPr lvl="1"/>
            <a:r>
              <a:rPr lang="en-US" b="1">
                <a:latin typeface="+mj-lt"/>
              </a:rPr>
              <a:t>Community Need - 10 points                                                  ​</a:t>
            </a:r>
          </a:p>
          <a:p>
            <a:pPr lvl="1"/>
            <a:r>
              <a:rPr lang="en-US" b="1">
                <a:latin typeface="+mj-lt"/>
              </a:rPr>
              <a:t>Project Description - 35 points​</a:t>
            </a:r>
          </a:p>
          <a:p>
            <a:pPr lvl="1"/>
            <a:r>
              <a:rPr lang="en-US" b="1">
                <a:latin typeface="+mj-lt"/>
              </a:rPr>
              <a:t>National Objective - 15 points                                                  ​</a:t>
            </a:r>
          </a:p>
          <a:p>
            <a:pPr lvl="1"/>
            <a:r>
              <a:rPr lang="en-US" b="1">
                <a:latin typeface="+mj-lt"/>
              </a:rPr>
              <a:t>Active History - 5 points                                             ​</a:t>
            </a:r>
          </a:p>
          <a:p>
            <a:pPr lvl="1"/>
            <a:r>
              <a:rPr lang="en-US" b="1">
                <a:latin typeface="+mj-lt"/>
              </a:rPr>
              <a:t>Leveraged Funds – 10 points                                            ​</a:t>
            </a:r>
          </a:p>
          <a:p>
            <a:pPr lvl="1"/>
            <a:r>
              <a:rPr lang="en-US" b="1">
                <a:latin typeface="+mj-lt"/>
              </a:rPr>
              <a:t>Citizen Participation – 5 points ​</a:t>
            </a:r>
          </a:p>
          <a:p>
            <a:pPr lvl="1"/>
            <a:r>
              <a:rPr lang="en-US" b="1">
                <a:latin typeface="+mj-lt"/>
              </a:rPr>
              <a:t>Prior’s Year’s Fund - 5 points                                                 ​</a:t>
            </a:r>
          </a:p>
          <a:p>
            <a:pPr lvl="1"/>
            <a:r>
              <a:rPr lang="en-US" b="1">
                <a:latin typeface="+mj-lt"/>
              </a:rPr>
              <a:t>Creativity - 5 points ​</a:t>
            </a:r>
          </a:p>
          <a:p>
            <a:pPr lvl="1"/>
            <a:endParaRPr lang="en-US">
              <a:latin typeface="+mj-lt"/>
            </a:endParaRPr>
          </a:p>
          <a:p>
            <a:pPr lvl="1"/>
            <a:r>
              <a:rPr lang="en-US" b="1">
                <a:latin typeface="+mj-lt"/>
              </a:rPr>
              <a:t>Total Points Possible: </a:t>
            </a:r>
            <a:r>
              <a:rPr lang="en-US">
                <a:latin typeface="+mj-lt"/>
              </a:rPr>
              <a:t>100​</a:t>
            </a:r>
          </a:p>
          <a:p>
            <a:pPr algn="just" eaLnBrk="1" fontAlgn="auto" hangingPunct="1">
              <a:lnSpc>
                <a:spcPct val="115000"/>
              </a:lnSpc>
              <a:spcBef>
                <a:spcPct val="0"/>
              </a:spcBef>
              <a:spcAft>
                <a:spcPts val="0"/>
              </a:spcAft>
              <a:defRPr/>
            </a:pPr>
            <a:endParaRPr lang="en-US" altLang="en-US" sz="1950" b="1">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3693175240"/>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8AD36-B38C-902E-F02E-436B86E60B44}"/>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6105A357-EC02-6888-CD30-AEFF66A2ABCD}"/>
              </a:ext>
            </a:extLst>
          </p:cNvPr>
          <p:cNvSpPr>
            <a:spLocks noGrp="1"/>
          </p:cNvSpPr>
          <p:nvPr>
            <p:ph type="title"/>
          </p:nvPr>
        </p:nvSpPr>
        <p:spPr>
          <a:xfrm>
            <a:off x="457200" y="544386"/>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600">
                <a:solidFill>
                  <a:srgbClr val="0070C0"/>
                </a:solidFill>
                <a:cs typeface="Arial" panose="020B0604020202020204" pitchFamily="34" charset="0"/>
              </a:rPr>
              <a:t>Scoring Rubric</a:t>
            </a:r>
            <a:br>
              <a:rPr lang="en-US" altLang="en-US" sz="3600">
                <a:solidFill>
                  <a:srgbClr val="0070C0"/>
                </a:solidFill>
                <a:cs typeface="Arial" panose="020B0604020202020204" pitchFamily="34" charset="0"/>
              </a:rPr>
            </a:br>
            <a:endParaRPr lang="en-US" altLang="en-US" sz="36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C45DB03A-0CB9-296F-DFCC-4F318D9AF2ED}"/>
              </a:ext>
            </a:extLst>
          </p:cNvPr>
          <p:cNvSpPr>
            <a:spLocks noGrp="1"/>
          </p:cNvSpPr>
          <p:nvPr>
            <p:ph type="body" sz="half" idx="1"/>
          </p:nvPr>
        </p:nvSpPr>
        <p:spPr>
          <a:xfrm>
            <a:off x="457200" y="1600200"/>
            <a:ext cx="8229600" cy="4525963"/>
          </a:xfrm>
        </p:spPr>
        <p:txBody>
          <a:bodyPr>
            <a:normAutofit fontScale="40000" lnSpcReduction="20000"/>
          </a:bodyPr>
          <a:lstStyle/>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Capacity - 10 points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Applicant has experience with a similar project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No contract amendments related to time of performance were needed to complete a project during the applicant's fast two program years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Applicant did not have funds recaptured during the prior two years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During the last two program years the applicant has  responded to inquiries forwarded through the County within the prescribed time frames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Applicant has complied with similar cross cutting requirements with previous funded CDBG projects with little technical assistance required                                                       </a:t>
            </a:r>
          </a:p>
          <a:p>
            <a:pPr algn="just" eaLnBrk="1" fontAlgn="auto" hangingPunct="1">
              <a:lnSpc>
                <a:spcPct val="115000"/>
              </a:lnSpc>
              <a:spcBef>
                <a:spcPct val="0"/>
              </a:spcBef>
              <a:spcAft>
                <a:spcPts val="0"/>
              </a:spcAft>
              <a:defRPr/>
            </a:pPr>
            <a:endPar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Community Need - 10 points</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How impactful is this project to the needs of the community?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Project does not meet a priority included in the Annual Action Plan / Consolidated Plan?                                                         </a:t>
            </a:r>
          </a:p>
          <a:p>
            <a:pPr algn="just" eaLnBrk="1" fontAlgn="auto" hangingPunct="1">
              <a:lnSpc>
                <a:spcPct val="115000"/>
              </a:lnSpc>
              <a:spcBef>
                <a:spcPct val="0"/>
              </a:spcBef>
              <a:spcAft>
                <a:spcPts val="0"/>
              </a:spcAft>
              <a:defRPr/>
            </a:pPr>
            <a:endPar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Project Description - 35 points</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Scope of work is complete, detailed, and concise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Complete description of service area and the number of residents that will benefit from the project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Detailed reasonable cost estimate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Maps and photos of the project area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Timeline showing that the project can be completed within 18 months                                                              </a:t>
            </a:r>
          </a:p>
          <a:p>
            <a:pPr marL="0" indent="0" algn="just" eaLnBrk="1" fontAlgn="auto" hangingPunct="1">
              <a:lnSpc>
                <a:spcPct val="115000"/>
              </a:lnSpc>
              <a:spcBef>
                <a:spcPct val="0"/>
              </a:spcBef>
              <a:spcAft>
                <a:spcPts val="0"/>
              </a:spcAft>
              <a:buNone/>
              <a:defRPr/>
            </a:pPr>
            <a:endPar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National Objective - 15 points</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Low/Mod Housing LMH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Low-Moderate Income Clientele (LMC)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Low - Moderate Income Area Wide Benefit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Slums &amp; Blight (Area or Spot Blight)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Presumed Benefit           </a:t>
            </a: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                                               </a:t>
            </a:r>
          </a:p>
          <a:p>
            <a:pPr algn="just" eaLnBrk="1" fontAlgn="auto" hangingPunct="1">
              <a:lnSpc>
                <a:spcPct val="115000"/>
              </a:lnSpc>
              <a:spcBef>
                <a:spcPct val="0"/>
              </a:spcBef>
              <a:spcAft>
                <a:spcPts val="0"/>
              </a:spcAft>
              <a:defRPr/>
            </a:pPr>
            <a:endParaRPr lang="en-US" altLang="en-US" sz="1950" b="1">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1934982686"/>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F0F8A-077B-2BA5-12F2-7B24A43D1EB1}"/>
            </a:ext>
          </a:extLst>
        </p:cNvPr>
        <p:cNvGrpSpPr/>
        <p:nvPr/>
      </p:nvGrpSpPr>
      <p:grpSpPr>
        <a:xfrm>
          <a:off x="0" y="0"/>
          <a:ext cx="0" cy="0"/>
          <a:chOff x="0" y="0"/>
          <a:chExt cx="0" cy="0"/>
        </a:xfrm>
      </p:grpSpPr>
      <p:sp>
        <p:nvSpPr>
          <p:cNvPr id="46082" name="Title 1">
            <a:extLst>
              <a:ext uri="{FF2B5EF4-FFF2-40B4-BE49-F238E27FC236}">
                <a16:creationId xmlns:a16="http://schemas.microsoft.com/office/drawing/2014/main" id="{D9EC74FF-036E-A044-E3E9-D358E1D3A5C0}"/>
              </a:ext>
            </a:extLst>
          </p:cNvPr>
          <p:cNvSpPr>
            <a:spLocks noGrp="1"/>
          </p:cNvSpPr>
          <p:nvPr>
            <p:ph type="title"/>
          </p:nvPr>
        </p:nvSpPr>
        <p:spPr>
          <a:xfrm>
            <a:off x="457200" y="544386"/>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3600">
                <a:solidFill>
                  <a:srgbClr val="0070C0"/>
                </a:solidFill>
                <a:cs typeface="Arial" panose="020B0604020202020204" pitchFamily="34" charset="0"/>
              </a:rPr>
              <a:t>Scoring Rubric</a:t>
            </a:r>
            <a:br>
              <a:rPr lang="en-US" altLang="en-US" sz="3600">
                <a:solidFill>
                  <a:srgbClr val="0070C0"/>
                </a:solidFill>
                <a:cs typeface="Arial" panose="020B0604020202020204" pitchFamily="34" charset="0"/>
              </a:rPr>
            </a:br>
            <a:endParaRPr lang="en-US" altLang="en-US" sz="3600">
              <a:solidFill>
                <a:srgbClr val="0070C0"/>
              </a:solidFill>
              <a:cs typeface="Arial" panose="020B0604020202020204" pitchFamily="34" charset="0"/>
            </a:endParaRPr>
          </a:p>
        </p:txBody>
      </p:sp>
      <p:sp>
        <p:nvSpPr>
          <p:cNvPr id="26627" name="Content Placeholder 2">
            <a:extLst>
              <a:ext uri="{FF2B5EF4-FFF2-40B4-BE49-F238E27FC236}">
                <a16:creationId xmlns:a16="http://schemas.microsoft.com/office/drawing/2014/main" id="{9B2089D4-CD0B-3092-B152-B593E5A5FFF4}"/>
              </a:ext>
            </a:extLst>
          </p:cNvPr>
          <p:cNvSpPr>
            <a:spLocks noGrp="1"/>
          </p:cNvSpPr>
          <p:nvPr>
            <p:ph type="body" sz="half" idx="1"/>
          </p:nvPr>
        </p:nvSpPr>
        <p:spPr>
          <a:xfrm>
            <a:off x="457200" y="1600200"/>
            <a:ext cx="8229600" cy="4525963"/>
          </a:xfrm>
        </p:spPr>
        <p:txBody>
          <a:bodyPr>
            <a:normAutofit fontScale="47500" lnSpcReduction="20000"/>
          </a:bodyPr>
          <a:lstStyle/>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Active History - 5 points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Unspent Activity Funds less than 1 year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Unspent Activity Funds greater than 1 year                                                       </a:t>
            </a:r>
          </a:p>
          <a:p>
            <a:pPr marL="0" indent="0" algn="just" eaLnBrk="1" fontAlgn="auto" hangingPunct="1">
              <a:lnSpc>
                <a:spcPct val="115000"/>
              </a:lnSpc>
              <a:spcBef>
                <a:spcPct val="0"/>
              </a:spcBef>
              <a:spcAft>
                <a:spcPts val="0"/>
              </a:spcAft>
              <a:buNone/>
              <a:defRPr/>
            </a:pPr>
            <a:endPar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Leveraged Funds – 10 points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Funds Leveraged &gt;50%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Funds Leveraged 35% - 50%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Funds Leveraged 20% - 34%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Funds Leveraged 10% - 19%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Funds Leveraged &lt; 10%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Project relies solely on CDBG funds     </a:t>
            </a: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                                               </a:t>
            </a: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Citizen Participation – 5 points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Points awarded for public engagement beyond the public hearing</a:t>
            </a:r>
          </a:p>
          <a:p>
            <a:pPr marL="0" indent="0" algn="just" eaLnBrk="1" fontAlgn="auto" hangingPunct="1">
              <a:lnSpc>
                <a:spcPct val="115000"/>
              </a:lnSpc>
              <a:spcBef>
                <a:spcPct val="0"/>
              </a:spcBef>
              <a:spcAft>
                <a:spcPts val="0"/>
              </a:spcAft>
              <a:buNone/>
              <a:defRPr/>
            </a:pPr>
            <a:endPar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Prior’s Year’s Fund - 5 points</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Have not received facility award in the last 2 years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Received facility award in the last 2 years                                                          </a:t>
            </a:r>
          </a:p>
          <a:p>
            <a:pPr marL="0" indent="0" algn="just" eaLnBrk="1" fontAlgn="auto" hangingPunct="1">
              <a:lnSpc>
                <a:spcPct val="115000"/>
              </a:lnSpc>
              <a:spcBef>
                <a:spcPct val="0"/>
              </a:spcBef>
              <a:spcAft>
                <a:spcPts val="0"/>
              </a:spcAft>
              <a:buNone/>
              <a:defRPr/>
            </a:pPr>
            <a:endPar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lnSpc>
                <a:spcPct val="115000"/>
              </a:lnSpc>
              <a:spcBef>
                <a:spcPct val="0"/>
              </a:spcBef>
              <a:spcAft>
                <a:spcPts val="0"/>
              </a:spcAft>
              <a:buNone/>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Creativity - 5 points </a:t>
            </a:r>
          </a:p>
          <a:p>
            <a:pPr algn="just" eaLnBrk="1" fontAlgn="auto" hangingPunct="1">
              <a:lnSpc>
                <a:spcPct val="115000"/>
              </a:lnSpc>
              <a:spcBef>
                <a:spcPct val="0"/>
              </a:spcBef>
              <a:spcAft>
                <a:spcPts val="0"/>
              </a:spcAft>
              <a:defRPr/>
            </a:pPr>
            <a:r>
              <a:rPr lang="en-US" altLang="en-US" sz="2500" b="1">
                <a:solidFill>
                  <a:schemeClr val="bg2">
                    <a:lumMod val="10000"/>
                  </a:schemeClr>
                </a:solidFill>
                <a:latin typeface="Arial" panose="020B0604020202020204" pitchFamily="34" charset="0"/>
                <a:ea typeface="Calibri" pitchFamily="34" charset="0"/>
                <a:cs typeface="Arial" panose="020B0604020202020204" pitchFamily="34" charset="0"/>
              </a:rPr>
              <a:t>The proposed project addresses the specified need through innovative and creative means (partnerships, new project type, etc.)</a:t>
            </a:r>
          </a:p>
          <a:p>
            <a:pPr algn="just" eaLnBrk="1" fontAlgn="auto" hangingPunct="1">
              <a:lnSpc>
                <a:spcPct val="115000"/>
              </a:lnSpc>
              <a:spcBef>
                <a:spcPct val="0"/>
              </a:spcBef>
              <a:spcAft>
                <a:spcPts val="0"/>
              </a:spcAft>
              <a:defRPr/>
            </a:pPr>
            <a:endParaRPr lang="en-US" altLang="en-US" sz="1950" b="1">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204830274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11D800BE-30BD-D11B-A0FF-3128F0899369}"/>
              </a:ext>
            </a:extLst>
          </p:cNvPr>
          <p:cNvSpPr>
            <a:spLocks noGrp="1" noChangeArrowheads="1"/>
          </p:cNvSpPr>
          <p:nvPr>
            <p:ph type="title"/>
          </p:nvPr>
        </p:nvSpPr>
        <p:spPr>
          <a:xfrm>
            <a:off x="457200" y="160338"/>
            <a:ext cx="8686800" cy="1143000"/>
          </a:xfrm>
        </p:spPr>
        <p:txBody>
          <a:bodyPr/>
          <a:lstStyle/>
          <a:p>
            <a:pPr eaLnBrk="1" hangingPunct="1">
              <a:spcAft>
                <a:spcPts val="1000"/>
              </a:spcAft>
            </a:pPr>
            <a:r>
              <a:rPr lang="en-US" altLang="en-US" sz="4000">
                <a:solidFill>
                  <a:srgbClr val="0070C0"/>
                </a:solidFill>
                <a:cs typeface="Arial" panose="020B0604020202020204" pitchFamily="34" charset="0"/>
              </a:rPr>
              <a:t>Application Assistance </a:t>
            </a:r>
            <a:endParaRPr lang="en-US" altLang="en-US" sz="2000">
              <a:solidFill>
                <a:srgbClr val="0070C0"/>
              </a:solidFill>
              <a:cs typeface="Arial" panose="020B0604020202020204" pitchFamily="34" charset="0"/>
            </a:endParaRPr>
          </a:p>
        </p:txBody>
      </p:sp>
      <p:sp>
        <p:nvSpPr>
          <p:cNvPr id="36867" name="Content Placeholder 2">
            <a:extLst>
              <a:ext uri="{FF2B5EF4-FFF2-40B4-BE49-F238E27FC236}">
                <a16:creationId xmlns:a16="http://schemas.microsoft.com/office/drawing/2014/main" id="{2B6C260E-4FA1-8F2D-290B-9C350AD56FCC}"/>
              </a:ext>
            </a:extLst>
          </p:cNvPr>
          <p:cNvSpPr>
            <a:spLocks noGrp="1"/>
          </p:cNvSpPr>
          <p:nvPr>
            <p:ph type="body" sz="half" idx="1"/>
          </p:nvPr>
        </p:nvSpPr>
        <p:spPr>
          <a:xfrm>
            <a:off x="476250" y="1590675"/>
            <a:ext cx="8191500" cy="4525963"/>
          </a:xfrm>
        </p:spPr>
        <p:txBody>
          <a:bodyPr>
            <a:normAutofit/>
          </a:bodyPr>
          <a:lstStyle/>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For assistance with the application process, please call Ashley Hinton in the Neighborhood &amp; Housing Development Division </a:t>
            </a:r>
          </a:p>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(248) 858-5312 </a:t>
            </a: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Toll Free(888) 350-0900 x 85312 </a:t>
            </a: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Email at </a:t>
            </a: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hlinkClick r:id="rId3"/>
              </a:rPr>
              <a:t>hintona@oakgov.com</a:t>
            </a: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 </a:t>
            </a:r>
          </a:p>
          <a:p>
            <a:pPr marL="0" lvl="1" indent="0" algn="just" eaLnBrk="1" fontAlgn="auto" hangingPunct="1">
              <a:spcBef>
                <a:spcPct val="0"/>
              </a:spcBef>
              <a:spcAft>
                <a:spcPts val="0"/>
              </a:spcAft>
              <a:buNone/>
              <a:defRPr/>
            </a:pPr>
            <a:endParaRPr lang="en-US" altLang="en-US" sz="2400">
              <a:latin typeface="Arial" panose="020B0604020202020204" pitchFamily="34" charset="0"/>
              <a:ea typeface="Calibri" pitchFamily="34" charset="0"/>
              <a:cs typeface="Arial" panose="020B0604020202020204" pitchFamily="34" charset="0"/>
            </a:endParaRPr>
          </a:p>
          <a:p>
            <a:pPr marL="63500" indent="-463550" algn="just" eaLnBrk="1" fontAlgn="auto" hangingPunct="1">
              <a:spcBef>
                <a:spcPct val="0"/>
              </a:spcBef>
              <a:spcAft>
                <a:spcPts val="0"/>
              </a:spcAft>
              <a:buFont typeface="Arial" charset="0"/>
              <a:buChar char="•"/>
              <a:defRPr/>
            </a:pPr>
            <a:endParaRPr lang="en-US" altLang="en-US" sz="1400">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a:extLst>
              <a:ext uri="{FF2B5EF4-FFF2-40B4-BE49-F238E27FC236}">
                <a16:creationId xmlns:a16="http://schemas.microsoft.com/office/drawing/2014/main" id="{7CA871E4-0641-6F22-9691-6AFFFC7A4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0F4C3B8D-27FC-F638-8202-5746BFFBD600}"/>
              </a:ext>
            </a:extLst>
          </p:cNvPr>
          <p:cNvSpPr>
            <a:spLocks noGrp="1" noChangeArrowheads="1"/>
          </p:cNvSpPr>
          <p:nvPr>
            <p:ph type="ctr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 name="Subtitle 5">
            <a:extLst>
              <a:ext uri="{FF2B5EF4-FFF2-40B4-BE49-F238E27FC236}">
                <a16:creationId xmlns:a16="http://schemas.microsoft.com/office/drawing/2014/main" id="{A61482E0-9296-CEFD-3D0D-6E0FE044CAA1}"/>
              </a:ext>
            </a:extLst>
          </p:cNvPr>
          <p:cNvSpPr>
            <a:spLocks noGrp="1"/>
          </p:cNvSpPr>
          <p:nvPr>
            <p:ph type="subTitle" idx="1"/>
          </p:nvPr>
        </p:nvSpPr>
        <p:spPr/>
        <p:txBody>
          <a:bodyPr/>
          <a:lstStyle/>
          <a:p>
            <a:r>
              <a:rPr lang="en-US" altLang="en-US">
                <a:latin typeface="Arial" panose="020B0604020202020204" pitchFamily="34" charset="0"/>
                <a:cs typeface="Arial" panose="020B0604020202020204" pitchFamily="34" charset="0"/>
              </a:rPr>
              <a:t>Katie Tierney, Senior Specialist – Environmental Officer</a:t>
            </a: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4954D8A1-4164-B1BC-386E-7737021AF6A4}"/>
              </a:ext>
            </a:extLst>
          </p:cNvPr>
          <p:cNvSpPr>
            <a:spLocks noGrp="1"/>
          </p:cNvSpPr>
          <p:nvPr>
            <p:ph type="title"/>
          </p:nvPr>
        </p:nvSpPr>
        <p:spPr>
          <a:xfrm>
            <a:off x="304800" y="274638"/>
            <a:ext cx="8839200" cy="1020762"/>
          </a:xfrm>
        </p:spPr>
        <p:txBody>
          <a:bodyPr>
            <a:normAutofit fontScale="90000"/>
          </a:bodyPr>
          <a:lstStyle/>
          <a:p>
            <a:pPr eaLnBrk="1" fontAlgn="auto" hangingPunct="1">
              <a:spcAft>
                <a:spcPts val="0"/>
              </a:spcAft>
              <a:defRPr/>
            </a:pPr>
            <a:r>
              <a:rPr lang="en-US" altLang="en-US" sz="4000">
                <a:solidFill>
                  <a:srgbClr val="0070C0"/>
                </a:solidFill>
                <a:cs typeface="Arial" panose="020B0604020202020204" pitchFamily="34" charset="0"/>
              </a:rPr>
              <a:t>Environmental Review Responsibilities</a:t>
            </a:r>
            <a:endParaRPr lang="en-US" altLang="en-US" sz="2200">
              <a:solidFill>
                <a:srgbClr val="0070C0"/>
              </a:solidFill>
              <a:cs typeface="Arial" panose="020B0604020202020204" pitchFamily="34" charset="0"/>
            </a:endParaRPr>
          </a:p>
        </p:txBody>
      </p:sp>
      <p:sp>
        <p:nvSpPr>
          <p:cNvPr id="145411" name="Content Placeholder 2">
            <a:extLst>
              <a:ext uri="{FF2B5EF4-FFF2-40B4-BE49-F238E27FC236}">
                <a16:creationId xmlns:a16="http://schemas.microsoft.com/office/drawing/2014/main" id="{27CD2296-AD65-5B13-E24B-596A6424C044}"/>
              </a:ext>
            </a:extLst>
          </p:cNvPr>
          <p:cNvSpPr>
            <a:spLocks noGrp="1"/>
          </p:cNvSpPr>
          <p:nvPr>
            <p:ph type="body" sz="half" idx="1"/>
          </p:nvPr>
        </p:nvSpPr>
        <p:spPr>
          <a:xfrm>
            <a:off x="457200" y="1600200"/>
            <a:ext cx="8229600" cy="4525963"/>
          </a:xfrm>
        </p:spPr>
        <p:txBody>
          <a:bodyPr/>
          <a:lstStyle/>
          <a:p>
            <a:pPr algn="just" eaLnBrk="1" hangingPunct="1">
              <a:defRPr/>
            </a:pPr>
            <a:r>
              <a:rPr lang="en-US" altLang="en-US" sz="1950">
                <a:latin typeface="Arial" panose="020B0604020202020204" pitchFamily="34" charset="0"/>
                <a:cs typeface="Arial" panose="020B0604020202020204" pitchFamily="34" charset="0"/>
              </a:rPr>
              <a:t>The Office of Environment and Energy (OEE) manages the environmental review process for HUD </a:t>
            </a:r>
          </a:p>
          <a:p>
            <a:pPr algn="just" eaLnBrk="1" hangingPunct="1">
              <a:defRPr/>
            </a:pPr>
            <a:endParaRPr lang="en-US" altLang="en-US" sz="1950">
              <a:latin typeface="Arial" panose="020B0604020202020204" pitchFamily="34" charset="0"/>
              <a:cs typeface="Arial" panose="020B0604020202020204" pitchFamily="34" charset="0"/>
            </a:endParaRPr>
          </a:p>
          <a:p>
            <a:pPr algn="just" eaLnBrk="1" hangingPunct="1">
              <a:defRPr/>
            </a:pPr>
            <a:r>
              <a:rPr lang="en-US" altLang="en-US" sz="1950">
                <a:latin typeface="Arial" panose="020B0604020202020204" pitchFamily="34" charset="0"/>
                <a:cs typeface="Arial" panose="020B0604020202020204" pitchFamily="34" charset="0"/>
              </a:rPr>
              <a:t>During environmental review, a project is evaluated for potential environmental impacts to determine whether it meets federal, state and local environmental standards</a:t>
            </a: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5CC7D01E-55A4-3E6E-AFB8-4C92117DF701}"/>
              </a:ext>
            </a:extLst>
          </p:cNvPr>
          <p:cNvSpPr>
            <a:spLocks noGrp="1"/>
          </p:cNvSpPr>
          <p:nvPr>
            <p:ph type="title"/>
          </p:nvPr>
        </p:nvSpPr>
        <p:spPr>
          <a:xfrm>
            <a:off x="381000" y="160338"/>
            <a:ext cx="8761413" cy="1143000"/>
          </a:xfrm>
        </p:spPr>
        <p:txBody>
          <a:bodyPr>
            <a:normAutofit fontScale="90000"/>
          </a:bodyPr>
          <a:lstStyle/>
          <a:p>
            <a:pPr eaLnBrk="1" fontAlgn="auto" hangingPunct="1">
              <a:spcAft>
                <a:spcPts val="0"/>
              </a:spcAft>
              <a:defRPr/>
            </a:pPr>
            <a:r>
              <a:rPr lang="en-US" altLang="en-US" sz="4000">
                <a:solidFill>
                  <a:srgbClr val="0070C0"/>
                </a:solidFill>
                <a:cs typeface="Arial" panose="020B0604020202020204" pitchFamily="34" charset="0"/>
              </a:rPr>
              <a:t>Environmental Review Responsibilities</a:t>
            </a:r>
            <a:endParaRPr lang="en-US" altLang="en-US" sz="2000">
              <a:solidFill>
                <a:srgbClr val="0070C0"/>
              </a:solidFill>
            </a:endParaRPr>
          </a:p>
        </p:txBody>
      </p:sp>
      <p:sp>
        <p:nvSpPr>
          <p:cNvPr id="147459" name="Content Placeholder 2">
            <a:extLst>
              <a:ext uri="{FF2B5EF4-FFF2-40B4-BE49-F238E27FC236}">
                <a16:creationId xmlns:a16="http://schemas.microsoft.com/office/drawing/2014/main" id="{BBD2D35D-EB7F-E3C4-CC9F-2C7ADDB69635}"/>
              </a:ext>
            </a:extLst>
          </p:cNvPr>
          <p:cNvSpPr>
            <a:spLocks noGrp="1"/>
          </p:cNvSpPr>
          <p:nvPr>
            <p:ph type="body" sz="half" idx="1"/>
          </p:nvPr>
        </p:nvSpPr>
        <p:spPr>
          <a:xfrm>
            <a:off x="457200" y="1600200"/>
            <a:ext cx="8229600" cy="4525963"/>
          </a:xfrm>
        </p:spPr>
        <p:txBody>
          <a:bodyPr/>
          <a:lstStyle/>
          <a:p>
            <a:pPr algn="just" eaLnBrk="1" hangingPunct="1">
              <a:defRPr/>
            </a:pPr>
            <a:r>
              <a:rPr lang="en-US" altLang="en-US" sz="1950">
                <a:latin typeface="Arial" panose="020B0604020202020204" pitchFamily="34" charset="0"/>
                <a:cs typeface="Arial" panose="020B0604020202020204" pitchFamily="34" charset="0"/>
              </a:rPr>
              <a:t>The environmental review process is required for all HUD-assisted projects to ensure that the proposed project does not negatively impact the surrounding environment and that the property site itself will not have an adverse environmental or health effect on residents and the surrounding community.  </a:t>
            </a:r>
          </a:p>
          <a:p>
            <a:pPr eaLnBrk="1" hangingPunct="1">
              <a:defRPr/>
            </a:pPr>
            <a:endParaRPr lang="en-US" altLang="en-US" sz="280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439BE6-04BE-EE27-7F2D-BF313DBFF281}"/>
            </a:ext>
          </a:extLst>
        </p:cNvPr>
        <p:cNvGrpSpPr/>
        <p:nvPr/>
      </p:nvGrpSpPr>
      <p:grpSpPr>
        <a:xfrm>
          <a:off x="0" y="0"/>
          <a:ext cx="0" cy="0"/>
          <a:chOff x="0" y="0"/>
          <a:chExt cx="0" cy="0"/>
        </a:xfrm>
      </p:grpSpPr>
      <p:sp>
        <p:nvSpPr>
          <p:cNvPr id="21506" name="Rectangle 4">
            <a:extLst>
              <a:ext uri="{FF2B5EF4-FFF2-40B4-BE49-F238E27FC236}">
                <a16:creationId xmlns:a16="http://schemas.microsoft.com/office/drawing/2014/main" id="{4BA6823A-D51C-6C36-303E-C4E0AC872DD3}"/>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sz="4000">
                <a:solidFill>
                  <a:schemeClr val="accent2"/>
                </a:solidFill>
              </a:rPr>
              <a:t>Housekeeping</a:t>
            </a:r>
            <a:endParaRPr lang="en-US" altLang="en-US" sz="4000">
              <a:solidFill>
                <a:schemeClr val="accent2"/>
              </a:solidFill>
              <a:cs typeface="Arial" panose="020B0604020202020204" pitchFamily="34" charset="0"/>
            </a:endParaRPr>
          </a:p>
        </p:txBody>
      </p:sp>
      <p:sp>
        <p:nvSpPr>
          <p:cNvPr id="2" name="Text Placeholder 1">
            <a:extLst>
              <a:ext uri="{FF2B5EF4-FFF2-40B4-BE49-F238E27FC236}">
                <a16:creationId xmlns:a16="http://schemas.microsoft.com/office/drawing/2014/main" id="{FE614316-1F3A-1F8F-AAC0-AB2A472AD400}"/>
              </a:ext>
            </a:extLst>
          </p:cNvPr>
          <p:cNvSpPr>
            <a:spLocks noGrp="1"/>
          </p:cNvSpPr>
          <p:nvPr>
            <p:ph type="body" sz="half" idx="1"/>
          </p:nvPr>
        </p:nvSpPr>
        <p:spPr>
          <a:xfrm>
            <a:off x="457200" y="1600200"/>
            <a:ext cx="8458200" cy="4525963"/>
          </a:xfrm>
        </p:spPr>
        <p:txBody>
          <a:bodyPr>
            <a:normAutofit fontScale="77500" lnSpcReduction="20000"/>
          </a:bodyPr>
          <a:lstStyle/>
          <a:p>
            <a:pPr marL="0" indent="0">
              <a:buFont typeface="Wingdings" panose="05000000000000000000" pitchFamily="2" charset="2"/>
              <a:buNone/>
              <a:defRPr/>
            </a:pPr>
            <a:r>
              <a:rPr lang="en-US" sz="1400" b="1">
                <a:solidFill>
                  <a:schemeClr val="bg2">
                    <a:lumMod val="10000"/>
                  </a:schemeClr>
                </a:solidFill>
                <a:latin typeface="+mj-lt"/>
              </a:rPr>
              <a:t>Financial Reporting</a:t>
            </a:r>
            <a:endParaRPr lang="en-US" sz="1400" b="1">
              <a:solidFill>
                <a:schemeClr val="bg2">
                  <a:lumMod val="10000"/>
                </a:schemeClr>
              </a:solidFill>
              <a:latin typeface="+mj-lt"/>
              <a:cs typeface="Arial"/>
            </a:endParaRPr>
          </a:p>
          <a:p>
            <a:pPr eaLnBrk="1" hangingPunct="1">
              <a:defRPr/>
            </a:pPr>
            <a:r>
              <a:rPr lang="en-US" sz="1400">
                <a:solidFill>
                  <a:schemeClr val="bg2">
                    <a:lumMod val="10000"/>
                  </a:schemeClr>
                </a:solidFill>
                <a:latin typeface="+mj-lt"/>
              </a:rPr>
              <a:t>Monthly </a:t>
            </a:r>
          </a:p>
          <a:p>
            <a:pPr eaLnBrk="1" hangingPunct="1">
              <a:defRPr/>
            </a:pPr>
            <a:r>
              <a:rPr lang="en-US" sz="1400">
                <a:solidFill>
                  <a:schemeClr val="bg2">
                    <a:lumMod val="10000"/>
                  </a:schemeClr>
                </a:solidFill>
                <a:latin typeface="+mj-lt"/>
              </a:rPr>
              <a:t>Sent via email </a:t>
            </a:r>
          </a:p>
          <a:p>
            <a:pPr eaLnBrk="1" hangingPunct="1">
              <a:defRPr/>
            </a:pPr>
            <a:endParaRPr kumimoji="0" lang="en-US" sz="1400" b="1" i="0" u="none" strike="noStrike" kern="1200" cap="none" spc="0" normalizeH="0" baseline="0" noProof="0">
              <a:ln>
                <a:noFill/>
              </a:ln>
              <a:solidFill>
                <a:schemeClr val="bg2">
                  <a:lumMod val="10000"/>
                </a:schemeClr>
              </a:solidFill>
              <a:effectLst/>
              <a:uLnTx/>
              <a:uFillTx/>
              <a:latin typeface="Arial"/>
              <a:ea typeface="+mn-ea"/>
              <a:cs typeface="+mn-cs"/>
            </a:endParaRPr>
          </a:p>
          <a:p>
            <a:pPr marL="0" indent="0" eaLnBrk="1" hangingPunct="1">
              <a:buNone/>
              <a:defRPr/>
            </a:pPr>
            <a:r>
              <a:rPr lang="en-US" sz="1400" b="1">
                <a:solidFill>
                  <a:schemeClr val="bg2">
                    <a:lumMod val="10000"/>
                  </a:schemeClr>
                </a:solidFill>
              </a:rPr>
              <a:t>Quarterly Subrecipient Report</a:t>
            </a:r>
          </a:p>
          <a:p>
            <a:pPr eaLnBrk="1" hangingPunct="1">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Sent via email </a:t>
            </a:r>
          </a:p>
          <a:p>
            <a:pPr eaLnBrk="1" hangingPunct="1">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Communicate project/spending updates </a:t>
            </a:r>
          </a:p>
          <a:p>
            <a:pPr marL="0" marR="0" lvl="0" indent="0" algn="l" defTabSz="914400" rtl="0" eaLnBrk="0" fontAlgn="base" latinLnBrk="0" hangingPunct="0">
              <a:lnSpc>
                <a:spcPct val="100000"/>
              </a:lnSpc>
              <a:spcBef>
                <a:spcPts val="525"/>
              </a:spcBef>
              <a:spcAft>
                <a:spcPct val="0"/>
              </a:spcAft>
              <a:buClr>
                <a:srgbClr val="3989C9"/>
              </a:buClr>
              <a:buSzPct val="60000"/>
              <a:buFont typeface="Wingdings" panose="05000000000000000000" pitchFamily="2" charset="2"/>
              <a:buNone/>
              <a:tabLst/>
              <a:defRPr/>
            </a:pPr>
            <a:endParaRPr kumimoji="0" lang="en-US" sz="1400" b="1" i="0" u="none" strike="noStrike" kern="1200" cap="none" spc="0" normalizeH="0" baseline="0" noProof="0">
              <a:ln>
                <a:noFill/>
              </a:ln>
              <a:solidFill>
                <a:schemeClr val="bg2">
                  <a:lumMod val="10000"/>
                </a:schemeClr>
              </a:solidFill>
              <a:effectLst/>
              <a:uLnTx/>
              <a:uFillTx/>
              <a:latin typeface="Arial"/>
              <a:ea typeface="+mn-ea"/>
              <a:cs typeface="+mn-cs"/>
            </a:endParaRPr>
          </a:p>
          <a:p>
            <a:pPr marL="0" marR="0" lvl="0" indent="0" algn="l" defTabSz="914400" rtl="0" eaLnBrk="0" fontAlgn="base" latinLnBrk="0" hangingPunct="0">
              <a:lnSpc>
                <a:spcPct val="100000"/>
              </a:lnSpc>
              <a:spcBef>
                <a:spcPts val="525"/>
              </a:spcBef>
              <a:spcAft>
                <a:spcPct val="0"/>
              </a:spcAft>
              <a:buClr>
                <a:srgbClr val="3989C9"/>
              </a:buClr>
              <a:buSzPct val="60000"/>
              <a:buFont typeface="Wingdings" panose="05000000000000000000" pitchFamily="2" charset="2"/>
              <a:buNone/>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mn-cs"/>
              </a:rPr>
              <a:t>Spending/Timeliness</a:t>
            </a:r>
          </a:p>
          <a:p>
            <a:pPr>
              <a:buClr>
                <a:srgbClr val="3989C9"/>
              </a:buClr>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Minimum of quarterly draws/reimbursements, monthly recommended</a:t>
            </a:r>
          </a:p>
          <a:p>
            <a:pPr>
              <a:buClr>
                <a:srgbClr val="3989C9"/>
              </a:buClr>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Timeliness Ratio must be below 1.5 </a:t>
            </a:r>
          </a:p>
          <a:p>
            <a:pPr>
              <a:buClr>
                <a:srgbClr val="3989C9"/>
              </a:buClr>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Keep project selection to what can be completed in 18 months</a:t>
            </a:r>
          </a:p>
          <a:p>
            <a:pPr>
              <a:buClr>
                <a:srgbClr val="3989C9"/>
              </a:buClr>
              <a:defRPr/>
            </a:pPr>
            <a:endParaRPr kumimoji="0" lang="en-US" sz="1400" i="0" u="none" strike="noStrike" kern="1200" cap="none" spc="0" normalizeH="0" baseline="0" noProof="0">
              <a:ln>
                <a:noFill/>
              </a:ln>
              <a:solidFill>
                <a:schemeClr val="bg2">
                  <a:lumMod val="10000"/>
                </a:schemeClr>
              </a:solidFill>
              <a:effectLst/>
              <a:uLnTx/>
              <a:uFillTx/>
              <a:latin typeface="Arial"/>
              <a:ea typeface="+mn-ea"/>
              <a:cs typeface="+mn-cs"/>
            </a:endParaRPr>
          </a:p>
          <a:p>
            <a:pPr marL="0" indent="0" algn="just" eaLnBrk="1" fontAlgn="auto" hangingPunct="1">
              <a:spcBef>
                <a:spcPct val="0"/>
              </a:spcBef>
              <a:spcAft>
                <a:spcPts val="0"/>
              </a:spcAft>
              <a:buFontTx/>
              <a:buNone/>
              <a:defRPr/>
            </a:pPr>
            <a:r>
              <a:rPr lang="en-US" altLang="en-US" sz="1400" b="1">
                <a:solidFill>
                  <a:schemeClr val="bg2">
                    <a:lumMod val="10000"/>
                  </a:schemeClr>
                </a:solidFill>
                <a:latin typeface="Arial" panose="020B0604020202020204" pitchFamily="34" charset="0"/>
                <a:ea typeface="Calibri" pitchFamily="34" charset="0"/>
                <a:cs typeface="Arial" panose="020B0604020202020204" pitchFamily="34" charset="0"/>
              </a:rPr>
              <a:t>Record Retention </a:t>
            </a:r>
          </a:p>
          <a:p>
            <a:pPr algn="just" eaLnBrk="1" fontAlgn="auto" hangingPunct="1">
              <a:spcBef>
                <a:spcPct val="0"/>
              </a:spcBef>
              <a:spcAft>
                <a:spcPts val="0"/>
              </a:spcAft>
              <a:defRPr/>
            </a:pPr>
            <a:r>
              <a:rPr lang="en-US" altLang="en-US" sz="1400">
                <a:solidFill>
                  <a:schemeClr val="bg2">
                    <a:lumMod val="10000"/>
                  </a:schemeClr>
                </a:solidFill>
                <a:latin typeface="Arial" panose="020B0604020202020204" pitchFamily="34" charset="0"/>
                <a:ea typeface="Calibri" pitchFamily="34" charset="0"/>
                <a:cs typeface="Arial" panose="020B0604020202020204" pitchFamily="34" charset="0"/>
              </a:rPr>
              <a:t>Each participating community must maintain all application documents for 4 years. </a:t>
            </a:r>
          </a:p>
          <a:p>
            <a:pPr algn="just" eaLnBrk="1" fontAlgn="auto" hangingPunct="1">
              <a:spcBef>
                <a:spcPct val="0"/>
              </a:spcBef>
              <a:spcAft>
                <a:spcPts val="0"/>
              </a:spcAft>
              <a:defRPr/>
            </a:pPr>
            <a:endParaRPr kumimoji="0" lang="en-US" sz="1400" b="1" i="0" u="none" strike="noStrike" kern="1200" cap="none" spc="0" normalizeH="0" baseline="0" noProof="0">
              <a:ln>
                <a:noFill/>
              </a:ln>
              <a:solidFill>
                <a:schemeClr val="bg2">
                  <a:lumMod val="10000"/>
                </a:schemeClr>
              </a:solidFill>
              <a:effectLst/>
              <a:uLnTx/>
              <a:uFillTx/>
              <a:latin typeface="Arial"/>
              <a:ea typeface="+mn-ea"/>
              <a:cs typeface="+mn-cs"/>
            </a:endParaRPr>
          </a:p>
          <a:p>
            <a:pPr marL="0" marR="0" lvl="0" indent="0" algn="l" defTabSz="914400" rtl="0" eaLnBrk="0" fontAlgn="base" latinLnBrk="0" hangingPunct="0">
              <a:lnSpc>
                <a:spcPct val="100000"/>
              </a:lnSpc>
              <a:spcBef>
                <a:spcPts val="525"/>
              </a:spcBef>
              <a:spcAft>
                <a:spcPct val="0"/>
              </a:spcAft>
              <a:buClr>
                <a:srgbClr val="3989C9"/>
              </a:buClr>
              <a:buSzPct val="60000"/>
              <a:buFont typeface="Wingdings" panose="05000000000000000000" pitchFamily="2" charset="2"/>
              <a:buNone/>
              <a:tabLst/>
              <a:defRPr/>
            </a:pPr>
            <a:r>
              <a:rPr kumimoji="0" lang="en-US" sz="1400" b="1" i="0" u="none" strike="noStrike" kern="1200" cap="none" spc="0" normalizeH="0" baseline="0" noProof="0">
                <a:ln>
                  <a:noFill/>
                </a:ln>
                <a:solidFill>
                  <a:schemeClr val="bg2">
                    <a:lumMod val="10000"/>
                  </a:schemeClr>
                </a:solidFill>
                <a:effectLst/>
                <a:uLnTx/>
                <a:uFillTx/>
                <a:latin typeface="Arial"/>
                <a:ea typeface="+mn-ea"/>
                <a:cs typeface="+mn-cs"/>
              </a:rPr>
              <a:t>Funding Updates Program 2025</a:t>
            </a:r>
          </a:p>
          <a:p>
            <a:pPr>
              <a:buClr>
                <a:srgbClr val="3989C9"/>
              </a:buClr>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Annual Action Plan submitted </a:t>
            </a:r>
            <a:r>
              <a:rPr lang="en-US" sz="1400">
                <a:solidFill>
                  <a:schemeClr val="bg2">
                    <a:lumMod val="10000"/>
                  </a:schemeClr>
                </a:solidFill>
                <a:latin typeface="Arial"/>
              </a:rPr>
              <a:t>&amp; approved by</a:t>
            </a: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 HUD</a:t>
            </a:r>
          </a:p>
          <a:p>
            <a:pPr>
              <a:buClr>
                <a:srgbClr val="3989C9"/>
              </a:buClr>
              <a:defRPr/>
            </a:pP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Subrecipient Agreements/Approval to Spend Letters </a:t>
            </a:r>
            <a:r>
              <a:rPr lang="en-US" sz="1400">
                <a:solidFill>
                  <a:schemeClr val="bg2">
                    <a:lumMod val="10000"/>
                  </a:schemeClr>
                </a:solidFill>
                <a:latin typeface="Arial"/>
              </a:rPr>
              <a:t>for PY</a:t>
            </a:r>
            <a:r>
              <a:rPr kumimoji="0" lang="en-US" sz="1400" i="0" u="none" strike="noStrike" kern="1200" cap="none" spc="0" normalizeH="0" baseline="0" noProof="0">
                <a:ln>
                  <a:noFill/>
                </a:ln>
                <a:solidFill>
                  <a:schemeClr val="bg2">
                    <a:lumMod val="10000"/>
                  </a:schemeClr>
                </a:solidFill>
                <a:effectLst/>
                <a:uLnTx/>
                <a:uFillTx/>
                <a:latin typeface="Arial"/>
                <a:ea typeface="+mn-ea"/>
                <a:cs typeface="+mn-cs"/>
              </a:rPr>
              <a:t>2025 (October – December)</a:t>
            </a:r>
          </a:p>
          <a:p>
            <a:pPr>
              <a:buClr>
                <a:srgbClr val="3989C9"/>
              </a:buClr>
              <a:defRPr/>
            </a:pPr>
            <a:r>
              <a:rPr lang="en-US" sz="1400">
                <a:solidFill>
                  <a:schemeClr val="bg2">
                    <a:lumMod val="10000"/>
                  </a:schemeClr>
                </a:solidFill>
                <a:latin typeface="Arial"/>
              </a:rPr>
              <a:t>3 Year Cooperation Agreements will go out April of 2026 covering PY 2027-2029</a:t>
            </a:r>
          </a:p>
          <a:p>
            <a:pPr>
              <a:buClr>
                <a:srgbClr val="3989C9"/>
              </a:buClr>
              <a:defRPr/>
            </a:pPr>
            <a:endParaRPr kumimoji="0" lang="en-US" sz="1400" i="0" u="none" strike="noStrike" kern="1200" cap="none" spc="0" normalizeH="0" baseline="0" noProof="0">
              <a:ln>
                <a:noFill/>
              </a:ln>
              <a:solidFill>
                <a:srgbClr val="595959"/>
              </a:solidFill>
              <a:effectLst/>
              <a:uLnTx/>
              <a:uFillTx/>
              <a:latin typeface="Arial"/>
              <a:ea typeface="+mn-ea"/>
              <a:cs typeface="+mn-cs"/>
            </a:endParaRPr>
          </a:p>
          <a:p>
            <a:pPr marL="0" indent="0" algn="ctr" eaLnBrk="1" hangingPunct="1">
              <a:buFont typeface="Wingdings" panose="05000000000000000000" pitchFamily="2" charset="2"/>
              <a:buNone/>
              <a:defRPr/>
            </a:pPr>
            <a:r>
              <a:rPr lang="en-US" b="1">
                <a:latin typeface="+mj-lt"/>
              </a:rPr>
              <a:t> </a:t>
            </a:r>
          </a:p>
        </p:txBody>
      </p:sp>
    </p:spTree>
    <p:extLst>
      <p:ext uri="{BB962C8B-B14F-4D97-AF65-F5344CB8AC3E}">
        <p14:creationId xmlns:p14="http://schemas.microsoft.com/office/powerpoint/2010/main" val="1436593721"/>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B214CEFF-D027-F525-4A4A-6C29A82CB346}"/>
              </a:ext>
            </a:extLst>
          </p:cNvPr>
          <p:cNvSpPr>
            <a:spLocks noGrp="1" noChangeArrowheads="1"/>
          </p:cNvSpPr>
          <p:nvPr>
            <p:ph type="title"/>
          </p:nvPr>
        </p:nvSpPr>
        <p:spPr>
          <a:xfrm>
            <a:off x="457200" y="160338"/>
            <a:ext cx="8229600" cy="1143000"/>
          </a:xfrm>
        </p:spPr>
        <p:txBody>
          <a:bodyPr/>
          <a:lstStyle/>
          <a:p>
            <a:pPr eaLnBrk="1" hangingPunct="1"/>
            <a:r>
              <a:rPr lang="en-US" altLang="en-US" sz="3600">
                <a:solidFill>
                  <a:srgbClr val="0070C0"/>
                </a:solidFill>
                <a:cs typeface="Arial" panose="020B0604020202020204" pitchFamily="34" charset="0"/>
              </a:rPr>
              <a:t>Environmental Review NEPA</a:t>
            </a:r>
          </a:p>
        </p:txBody>
      </p:sp>
      <p:sp>
        <p:nvSpPr>
          <p:cNvPr id="59395" name="Content Placeholder 2">
            <a:extLst>
              <a:ext uri="{FF2B5EF4-FFF2-40B4-BE49-F238E27FC236}">
                <a16:creationId xmlns:a16="http://schemas.microsoft.com/office/drawing/2014/main" id="{62E2DF97-C486-E9BB-8F2D-4EE6D02307EB}"/>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National Environmental Policy Act (NEPA)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Requires us to integrate environmental values into our decision-making processes by considering the environmental impact of our proposed actions and reasonable alternatives to those actions.</a:t>
            </a:r>
          </a:p>
          <a:p>
            <a:pPr marL="240030" indent="-240030" algn="just" eaLnBrk="1" fontAlgn="auto" hangingPunct="1">
              <a:spcAft>
                <a:spcPts val="0"/>
              </a:spcAft>
              <a:buFont typeface="Wingdings"/>
              <a:buChar char=""/>
              <a:defRPr/>
            </a:pPr>
            <a:endParaRPr lang="en-US" altLang="en-US" sz="2800">
              <a:latin typeface="Arial" panose="020B0604020202020204"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altLang="en-US" sz="2800">
              <a:latin typeface="Arial" panose="020B0604020202020204"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altLang="en-US" sz="2800">
              <a:latin typeface="Arial" panose="020B0604020202020204" pitchFamily="34" charset="0"/>
              <a:cs typeface="Arial" panose="020B0604020202020204" pitchFamily="34"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5ABEF82-2F37-2A0F-44A0-F6B01CB6B212}"/>
              </a:ext>
            </a:extLst>
          </p:cNvPr>
          <p:cNvSpPr>
            <a:spLocks noGrp="1" noChangeArrowheads="1"/>
          </p:cNvSpPr>
          <p:nvPr>
            <p:ph type="title"/>
          </p:nvPr>
        </p:nvSpPr>
        <p:spPr>
          <a:xfrm>
            <a:off x="457200" y="160338"/>
            <a:ext cx="8229600" cy="1143000"/>
          </a:xfrm>
        </p:spPr>
        <p:txBody>
          <a:bodyPr/>
          <a:lstStyle/>
          <a:p>
            <a:pPr eaLnBrk="1" hangingPunct="1"/>
            <a:r>
              <a:rPr lang="en-US" altLang="en-US" sz="3600">
                <a:solidFill>
                  <a:srgbClr val="0070C0"/>
                </a:solidFill>
                <a:cs typeface="Arial" panose="020B0604020202020204" pitchFamily="34" charset="0"/>
              </a:rPr>
              <a:t>Environmental Review Outline</a:t>
            </a:r>
          </a:p>
        </p:txBody>
      </p:sp>
      <p:pic>
        <p:nvPicPr>
          <p:cNvPr id="3" name="Picture 2" descr="Text&#10;&#10;Description automatically generated">
            <a:extLst>
              <a:ext uri="{FF2B5EF4-FFF2-40B4-BE49-F238E27FC236}">
                <a16:creationId xmlns:a16="http://schemas.microsoft.com/office/drawing/2014/main" id="{34DE6086-678B-BD29-58F2-EE17ED691474}"/>
              </a:ext>
            </a:extLst>
          </p:cNvPr>
          <p:cNvPicPr>
            <a:picLocks noChangeAspect="1"/>
          </p:cNvPicPr>
          <p:nvPr/>
        </p:nvPicPr>
        <p:blipFill rotWithShape="1">
          <a:blip r:embed="rId3"/>
          <a:srcRect t="1648" b="11785"/>
          <a:stretch/>
        </p:blipFill>
        <p:spPr>
          <a:xfrm>
            <a:off x="2599459" y="1676400"/>
            <a:ext cx="3945082" cy="4419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9D39AD9-8955-CB06-C1B8-7E2521374430}"/>
              </a:ext>
            </a:extLst>
          </p:cNvPr>
          <p:cNvSpPr>
            <a:spLocks noGrp="1" noChangeArrowheads="1"/>
          </p:cNvSpPr>
          <p:nvPr>
            <p:ph type="title"/>
          </p:nvPr>
        </p:nvSpPr>
        <p:spPr>
          <a:xfrm>
            <a:off x="457200" y="160338"/>
            <a:ext cx="86868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600">
                <a:solidFill>
                  <a:srgbClr val="0070C0"/>
                </a:solidFill>
                <a:cs typeface="Arial" panose="020B0604020202020204" pitchFamily="34" charset="0"/>
              </a:rPr>
              <a:t>Environmental Review Requirements</a:t>
            </a:r>
          </a:p>
        </p:txBody>
      </p:sp>
      <p:sp>
        <p:nvSpPr>
          <p:cNvPr id="54275" name="Rectangle 3">
            <a:extLst>
              <a:ext uri="{FF2B5EF4-FFF2-40B4-BE49-F238E27FC236}">
                <a16:creationId xmlns:a16="http://schemas.microsoft.com/office/drawing/2014/main" id="{247BD9EE-19D5-814D-CC78-E4BB1EABC9F6}"/>
              </a:ext>
            </a:extLst>
          </p:cNvPr>
          <p:cNvSpPr>
            <a:spLocks noGrp="1" noChangeArrowheads="1"/>
          </p:cNvSpPr>
          <p:nvPr>
            <p:ph type="body" sz="half" idx="1"/>
          </p:nvPr>
        </p:nvSpPr>
        <p:spPr>
          <a:xfrm>
            <a:off x="457200" y="1600200"/>
            <a:ext cx="8229600" cy="4525963"/>
          </a:xfrm>
        </p:spPr>
        <p:txBody>
          <a:bodyPr>
            <a:normAutofit/>
          </a:bodyPr>
          <a:lstStyle/>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 Environmental Review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Required with the Annual Application</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Required with all reprogramming requests </a:t>
            </a:r>
          </a:p>
          <a:p>
            <a:pPr marL="0" indent="0" algn="just" eaLnBrk="1" fontAlgn="auto" hangingPunct="1">
              <a:spcAft>
                <a:spcPts val="0"/>
              </a:spcAft>
              <a:buFontTx/>
              <a:buNone/>
              <a:defRPr/>
            </a:pPr>
            <a:endParaRPr lang="en-US" altLang="en-US" sz="1950">
              <a:latin typeface="Arial" panose="020B0604020202020204" pitchFamily="34" charset="0"/>
              <a:cs typeface="Arial" panose="020B0604020202020204" pitchFamily="34" charset="0"/>
            </a:endParaRPr>
          </a:p>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One Review Per Project </a:t>
            </a:r>
          </a:p>
          <a:p>
            <a:pPr marL="342900" lvl="2" indent="-342900" eaLnBrk="1" fontAlgn="auto" hangingPunct="1">
              <a:spcAft>
                <a:spcPts val="0"/>
              </a:spcAft>
              <a:defRPr/>
            </a:pPr>
            <a:r>
              <a:rPr lang="en-US" altLang="en-US" sz="1950">
                <a:latin typeface="Arial" panose="020B0604020202020204" pitchFamily="34" charset="0"/>
                <a:cs typeface="Arial" panose="020B0604020202020204" pitchFamily="34" charset="0"/>
              </a:rPr>
              <a:t>If funded in multiple years (must submit each year)</a:t>
            </a:r>
          </a:p>
          <a:p>
            <a:pPr marL="342900" lvl="2" indent="-342900" eaLnBrk="1" fontAlgn="auto" hangingPunct="1">
              <a:spcAft>
                <a:spcPts val="0"/>
              </a:spcAft>
              <a:defRPr/>
            </a:pPr>
            <a:endParaRPr lang="en-US" altLang="en-US" sz="1950">
              <a:latin typeface="Arial" panose="020B0604020202020204" pitchFamily="34" charset="0"/>
              <a:cs typeface="Arial" panose="020B0604020202020204" pitchFamily="34" charset="0"/>
            </a:endParaRPr>
          </a:p>
          <a:p>
            <a:pPr marL="342900" lvl="2" indent="-342900" eaLnBrk="1" fontAlgn="auto" hangingPunct="1">
              <a:spcAft>
                <a:spcPts val="0"/>
              </a:spcAft>
              <a:defRPr/>
            </a:pPr>
            <a:r>
              <a:rPr lang="en-US" altLang="en-US" sz="1950" b="1">
                <a:solidFill>
                  <a:srgbClr val="FF0000"/>
                </a:solidFill>
                <a:latin typeface="Arial" panose="020B0604020202020204" pitchFamily="34" charset="0"/>
                <a:cs typeface="Arial" panose="020B0604020202020204" pitchFamily="34" charset="0"/>
              </a:rPr>
              <a:t>Do not use the words none, not applicable (N/A) etc.</a:t>
            </a:r>
            <a:r>
              <a:rPr lang="en-US" altLang="en-US" sz="1950" b="1">
                <a:latin typeface="Arial" panose="020B0604020202020204" pitchFamily="34" charset="0"/>
                <a:cs typeface="Arial" panose="020B0604020202020204" pitchFamily="34" charset="0"/>
              </a:rPr>
              <a:t> </a:t>
            </a:r>
            <a:endParaRPr lang="en-US" altLang="en-US" sz="1950">
              <a:latin typeface="Arial" panose="020B0604020202020204" pitchFamily="34" charset="0"/>
              <a:cs typeface="Arial" panose="020B0604020202020204" pitchFamily="34" charset="0"/>
            </a:endParaRPr>
          </a:p>
          <a:p>
            <a:pPr marL="342900" lvl="2" indent="-342900" eaLnBrk="1" fontAlgn="auto" hangingPunct="1">
              <a:spcAft>
                <a:spcPts val="0"/>
              </a:spcAft>
              <a:defRPr/>
            </a:pPr>
            <a:endParaRPr lang="en-US" altLang="en-US" sz="1950">
              <a:latin typeface="Arial" panose="020B0604020202020204" pitchFamily="34" charset="0"/>
              <a:cs typeface="Arial" panose="020B0604020202020204" pitchFamily="34" charset="0"/>
            </a:endParaRPr>
          </a:p>
          <a:p>
            <a:pPr marL="0" lvl="2" indent="0" eaLnBrk="1" fontAlgn="auto" hangingPunct="1">
              <a:spcAft>
                <a:spcPts val="0"/>
              </a:spcAft>
              <a:buFontTx/>
              <a:buNone/>
              <a:defRPr/>
            </a:pPr>
            <a:endParaRPr lang="en-US" altLang="en-US" sz="2800">
              <a:latin typeface="Arial" panose="020B0604020202020204" pitchFamily="34" charset="0"/>
              <a:cs typeface="Arial" panose="020B0604020202020204" pitchFamily="34" charset="0"/>
            </a:endParaRPr>
          </a:p>
          <a:p>
            <a:pPr marL="240030" indent="-240030" eaLnBrk="1" fontAlgn="auto" hangingPunct="1">
              <a:spcAft>
                <a:spcPts val="0"/>
              </a:spcAft>
              <a:buFontTx/>
              <a:buNone/>
              <a:defRPr/>
            </a:pPr>
            <a:endParaRPr lang="en-US" altLang="en-US" sz="2800">
              <a:latin typeface="Arial" panose="020B0604020202020204" pitchFamily="34" charset="0"/>
              <a:cs typeface="Arial" panose="020B0604020202020204" pitchFamily="34"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EE35D21F-7593-598C-1820-812C84023DE3}"/>
              </a:ext>
            </a:extLst>
          </p:cNvPr>
          <p:cNvSpPr>
            <a:spLocks noGrp="1" noChangeArrowheads="1"/>
          </p:cNvSpPr>
          <p:nvPr>
            <p:ph type="title"/>
          </p:nvPr>
        </p:nvSpPr>
        <p:spPr>
          <a:xfrm>
            <a:off x="612775" y="304800"/>
            <a:ext cx="8153400" cy="990600"/>
          </a:xfrm>
        </p:spPr>
        <p:txBody>
          <a:bodyPr/>
          <a:lstStyle/>
          <a:p>
            <a:r>
              <a:rPr lang="en-US" altLang="en-US" sz="3200">
                <a:solidFill>
                  <a:srgbClr val="0070C0"/>
                </a:solidFill>
                <a:cs typeface="Arial" panose="020B0604020202020204" pitchFamily="34" charset="0"/>
              </a:rPr>
              <a:t>Project Description=Defining the Project</a:t>
            </a:r>
            <a:endParaRPr lang="en-US" altLang="en-US"/>
          </a:p>
        </p:txBody>
      </p:sp>
      <p:sp>
        <p:nvSpPr>
          <p:cNvPr id="3" name="Content Placeholder 2">
            <a:extLst>
              <a:ext uri="{FF2B5EF4-FFF2-40B4-BE49-F238E27FC236}">
                <a16:creationId xmlns:a16="http://schemas.microsoft.com/office/drawing/2014/main" id="{8764FEB3-3E08-42CA-5F97-C0BB6A918881}"/>
              </a:ext>
            </a:extLst>
          </p:cNvPr>
          <p:cNvSpPr>
            <a:spLocks noGrp="1"/>
          </p:cNvSpPr>
          <p:nvPr>
            <p:ph sz="quarter" idx="1"/>
          </p:nvPr>
        </p:nvSpPr>
        <p:spPr>
          <a:xfrm>
            <a:off x="612775" y="1600200"/>
            <a:ext cx="8153400" cy="4495800"/>
          </a:xfrm>
        </p:spPr>
        <p:txBody>
          <a:bodyPr/>
          <a:lstStyle/>
          <a:p>
            <a:pPr>
              <a:defRPr/>
            </a:pPr>
            <a:r>
              <a:rPr lang="en-US">
                <a:latin typeface="+mj-lt"/>
              </a:rPr>
              <a:t>Purpose of the proposed project</a:t>
            </a:r>
          </a:p>
          <a:p>
            <a:pPr>
              <a:defRPr/>
            </a:pPr>
            <a:r>
              <a:rPr lang="en-US">
                <a:latin typeface="+mj-lt"/>
              </a:rPr>
              <a:t>Location</a:t>
            </a:r>
          </a:p>
          <a:p>
            <a:pPr>
              <a:defRPr/>
            </a:pPr>
            <a:r>
              <a:rPr lang="en-US">
                <a:latin typeface="+mj-lt"/>
              </a:rPr>
              <a:t>Size of the parcel and buildings</a:t>
            </a:r>
          </a:p>
          <a:p>
            <a:pPr>
              <a:defRPr/>
            </a:pPr>
            <a:r>
              <a:rPr lang="en-US">
                <a:latin typeface="+mj-lt"/>
              </a:rPr>
              <a:t>Benefits of and impact to the community</a:t>
            </a:r>
          </a:p>
          <a:p>
            <a:pPr>
              <a:defRPr/>
            </a:pPr>
            <a:r>
              <a:rPr lang="en-US">
                <a:latin typeface="+mj-lt"/>
              </a:rPr>
              <a:t>Existing conditions</a:t>
            </a:r>
          </a:p>
          <a:p>
            <a:pPr>
              <a:defRPr/>
            </a:pPr>
            <a:r>
              <a:rPr lang="en-US">
                <a:latin typeface="+mj-lt"/>
              </a:rPr>
              <a:t>Scope of work to be completed</a:t>
            </a:r>
          </a:p>
          <a:p>
            <a:pPr>
              <a:defRPr/>
            </a:pPr>
            <a:r>
              <a:rPr lang="en-US">
                <a:latin typeface="+mj-lt"/>
              </a:rPr>
              <a:t>Number of homes or units (estimate if unknown)</a:t>
            </a:r>
          </a:p>
          <a:p>
            <a:pPr>
              <a:defRPr/>
            </a:pPr>
            <a:r>
              <a:rPr lang="en-US">
                <a:latin typeface="+mj-lt"/>
              </a:rPr>
              <a:t>It is estimated that this activity will take up to five years to complete.</a:t>
            </a:r>
          </a:p>
          <a:p>
            <a:pPr>
              <a:defRPr/>
            </a:pPr>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443618AF-0D47-2066-97AF-A03CCF88EF2F}"/>
              </a:ext>
            </a:extLst>
          </p:cNvPr>
          <p:cNvSpPr>
            <a:spLocks noGrp="1" noChangeArrowheads="1"/>
          </p:cNvSpPr>
          <p:nvPr>
            <p:ph type="title"/>
          </p:nvPr>
        </p:nvSpPr>
        <p:spPr>
          <a:xfrm>
            <a:off x="612775" y="304800"/>
            <a:ext cx="8153400" cy="990600"/>
          </a:xfrm>
        </p:spPr>
        <p:txBody>
          <a:bodyPr/>
          <a:lstStyle/>
          <a:p>
            <a:r>
              <a:rPr lang="en-US" altLang="en-US"/>
              <a:t>Project Description Example</a:t>
            </a:r>
          </a:p>
        </p:txBody>
      </p:sp>
      <p:sp>
        <p:nvSpPr>
          <p:cNvPr id="3" name="Content Placeholder 2">
            <a:extLst>
              <a:ext uri="{FF2B5EF4-FFF2-40B4-BE49-F238E27FC236}">
                <a16:creationId xmlns:a16="http://schemas.microsoft.com/office/drawing/2014/main" id="{FD6C230F-7AB2-8A31-85CD-B25AB177EA78}"/>
              </a:ext>
            </a:extLst>
          </p:cNvPr>
          <p:cNvSpPr>
            <a:spLocks noGrp="1"/>
          </p:cNvSpPr>
          <p:nvPr>
            <p:ph sz="quarter" idx="1"/>
          </p:nvPr>
        </p:nvSpPr>
        <p:spPr>
          <a:xfrm>
            <a:off x="612775" y="1600200"/>
            <a:ext cx="8153400" cy="4495800"/>
          </a:xfrm>
        </p:spPr>
        <p:txBody>
          <a:bodyPr/>
          <a:lstStyle/>
          <a:p>
            <a:pPr>
              <a:defRPr/>
            </a:pPr>
            <a:r>
              <a:rPr lang="en-US">
                <a:latin typeface="+mj-lt"/>
              </a:rPr>
              <a:t>The rehabilitation of Trepanier Hall will include repairs to elevators, replacement of security doors and roof exit doors, the installations of an interior/exterior entry points security system, mechanical updates to the heat system, air recovery system, bathrooms and kitchen, the installation of new sprinkler heads, the replacement of old windows with newer, energy efficient windows, energy efficient LED lights installed throughout the building, covering old worn floors with new flooring, and the addition of wall partitions to better utilize space.</a:t>
            </a:r>
          </a:p>
          <a:p>
            <a:pPr>
              <a:defRPr/>
            </a:pPr>
            <a:r>
              <a:rPr lang="en-US">
                <a:latin typeface="+mj-lt"/>
              </a:rPr>
              <a:t>It is estimated that this activity will take up to five years to complete.</a:t>
            </a:r>
          </a:p>
          <a:p>
            <a:pPr>
              <a:defRPr/>
            </a:pPr>
            <a:endParaRPr lang="en-US">
              <a:latin typeface="+mj-lt"/>
            </a:endParaRPr>
          </a:p>
          <a:p>
            <a:pPr>
              <a:defRPr/>
            </a:pPr>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AAFE3288-C1BA-1FD2-E90C-885550ECC285}"/>
              </a:ext>
            </a:extLst>
          </p:cNvPr>
          <p:cNvSpPr>
            <a:spLocks noGrp="1" noChangeArrowheads="1"/>
          </p:cNvSpPr>
          <p:nvPr>
            <p:ph type="title"/>
          </p:nvPr>
        </p:nvSpPr>
        <p:spPr>
          <a:xfrm>
            <a:off x="612775" y="304800"/>
            <a:ext cx="8153400" cy="990600"/>
          </a:xfrm>
        </p:spPr>
        <p:txBody>
          <a:bodyPr/>
          <a:lstStyle/>
          <a:p>
            <a:r>
              <a:rPr lang="en-US" altLang="en-US"/>
              <a:t>Project Description Example</a:t>
            </a:r>
          </a:p>
        </p:txBody>
      </p:sp>
      <p:sp>
        <p:nvSpPr>
          <p:cNvPr id="3" name="Content Placeholder 2">
            <a:extLst>
              <a:ext uri="{FF2B5EF4-FFF2-40B4-BE49-F238E27FC236}">
                <a16:creationId xmlns:a16="http://schemas.microsoft.com/office/drawing/2014/main" id="{212AC44A-935D-E02B-1AE4-953B286201ED}"/>
              </a:ext>
            </a:extLst>
          </p:cNvPr>
          <p:cNvSpPr>
            <a:spLocks noGrp="1"/>
          </p:cNvSpPr>
          <p:nvPr>
            <p:ph sz="quarter" idx="1"/>
          </p:nvPr>
        </p:nvSpPr>
        <p:spPr>
          <a:xfrm>
            <a:off x="612775" y="1600200"/>
            <a:ext cx="8153400" cy="4495800"/>
          </a:xfrm>
        </p:spPr>
        <p:txBody>
          <a:bodyPr/>
          <a:lstStyle/>
          <a:p>
            <a:pPr>
              <a:defRPr/>
            </a:pPr>
            <a:r>
              <a:rPr lang="en-US" sz="1800">
                <a:latin typeface="+mj-lt"/>
              </a:rPr>
              <a:t>To enhance neighborhoods by removing and replacing existing sidewalk that does not comply with current City safety standards. The sidewalks in noncompliant status create difficult and/or dangerous conditions for pedestrians. </a:t>
            </a:r>
          </a:p>
          <a:p>
            <a:pPr marL="239712" lvl="1" indent="0">
              <a:buFont typeface="Wingdings 2" panose="05020102010507070707" pitchFamily="18" charset="2"/>
              <a:buNone/>
              <a:defRPr/>
            </a:pPr>
            <a:r>
              <a:rPr lang="en-US" sz="1800">
                <a:latin typeface="+mj-lt"/>
              </a:rPr>
              <a:t>Concrete flags will be identified for removal and replaced with new concrete sidewalks to proper grade and eliminate trip hazards. The concrete removed shall be disposed of in a manner consistent with all federal, state and local laws and regulations. </a:t>
            </a:r>
          </a:p>
          <a:p>
            <a:pPr marL="239712" lvl="1" indent="0">
              <a:buFont typeface="Wingdings 2" panose="05020102010507070707" pitchFamily="18" charset="2"/>
              <a:buNone/>
              <a:defRPr/>
            </a:pPr>
            <a:r>
              <a:rPr lang="en-US" sz="1800">
                <a:latin typeface="+mj-lt"/>
              </a:rPr>
              <a:t>Due to the nature of the proposed sidewalk improvement processes of removing and replacing existing concrete sidewalks, there will be no adverse impact on the environment. It is estimated this project will take up to five years to complete.</a:t>
            </a:r>
          </a:p>
          <a:p>
            <a:pPr marL="239712" lvl="1" indent="0">
              <a:buFont typeface="Wingdings 2" panose="05020102010507070707" pitchFamily="18" charset="2"/>
              <a:buNone/>
              <a:defRPr/>
            </a:pPr>
            <a:r>
              <a:rPr lang="en-US" sz="1800">
                <a:solidFill>
                  <a:srgbClr val="FF0000"/>
                </a:solidFill>
                <a:latin typeface="+mj-lt"/>
              </a:rPr>
              <a:t>The City had in the specs but not in the ERR there were many locations for tree root removal in addition to sidewalk replacement which would have a need for more invasive foundation groundwork. SHPO and THPO would have needed to have been contacted.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E8C8AA4-26C3-C225-65CE-064DBDAFD424}"/>
              </a:ext>
            </a:extLst>
          </p:cNvPr>
          <p:cNvSpPr>
            <a:spLocks noGrp="1" noChangeArrowheads="1"/>
          </p:cNvSpPr>
          <p:nvPr>
            <p:ph type="title"/>
          </p:nvPr>
        </p:nvSpPr>
        <p:spPr>
          <a:xfrm>
            <a:off x="612775" y="304800"/>
            <a:ext cx="8153400" cy="990600"/>
          </a:xfrm>
        </p:spPr>
        <p:txBody>
          <a:bodyPr/>
          <a:lstStyle/>
          <a:p>
            <a:r>
              <a:rPr lang="en-US" altLang="en-US"/>
              <a:t>Tree/Bush Removal – Ground Disturbance Endangered Species</a:t>
            </a:r>
          </a:p>
        </p:txBody>
      </p:sp>
      <p:sp>
        <p:nvSpPr>
          <p:cNvPr id="3" name="Content Placeholder 2">
            <a:extLst>
              <a:ext uri="{FF2B5EF4-FFF2-40B4-BE49-F238E27FC236}">
                <a16:creationId xmlns:a16="http://schemas.microsoft.com/office/drawing/2014/main" id="{DEB37D91-A199-35C1-68BE-81E1B16C9454}"/>
              </a:ext>
            </a:extLst>
          </p:cNvPr>
          <p:cNvSpPr>
            <a:spLocks noGrp="1"/>
          </p:cNvSpPr>
          <p:nvPr>
            <p:ph sz="quarter" idx="1"/>
          </p:nvPr>
        </p:nvSpPr>
        <p:spPr>
          <a:xfrm>
            <a:off x="612775" y="1600200"/>
            <a:ext cx="8153400" cy="4495800"/>
          </a:xfrm>
        </p:spPr>
        <p:txBody>
          <a:bodyPr/>
          <a:lstStyle/>
          <a:p>
            <a:pPr>
              <a:defRPr/>
            </a:pPr>
            <a:r>
              <a:rPr lang="en-US" sz="1900">
                <a:latin typeface="+mj-lt"/>
              </a:rPr>
              <a:t>We are trying to stay away from any habitat disturbance at this time.</a:t>
            </a:r>
          </a:p>
          <a:p>
            <a:pPr>
              <a:defRPr/>
            </a:pPr>
            <a:r>
              <a:rPr lang="en-US" sz="1900">
                <a:latin typeface="+mj-lt"/>
              </a:rPr>
              <a:t>If a tree needs to be taken down, you must contact our office beforehand, and we may need to come out and see it.</a:t>
            </a:r>
          </a:p>
          <a:p>
            <a:pPr>
              <a:defRPr/>
            </a:pPr>
            <a:r>
              <a:rPr lang="en-US" sz="1900">
                <a:latin typeface="+mj-lt"/>
              </a:rPr>
              <a:t>Pictures have to be taken for the file.</a:t>
            </a:r>
          </a:p>
          <a:p>
            <a:pPr>
              <a:defRPr/>
            </a:pPr>
            <a:r>
              <a:rPr lang="en-US" sz="1900">
                <a:latin typeface="+mj-lt"/>
              </a:rPr>
              <a:t>If the work is being done on an already manicured lawn, that is fine, we just needs pictures and document the file stating just that.</a:t>
            </a:r>
          </a:p>
          <a:p>
            <a:pPr>
              <a:defRPr/>
            </a:pPr>
            <a:r>
              <a:rPr lang="en-US" sz="1900">
                <a:latin typeface="+mj-lt"/>
              </a:rPr>
              <a:t>Depending on what we find, professional consultation may be needed.</a:t>
            </a:r>
          </a:p>
          <a:p>
            <a:pPr>
              <a:defRPr/>
            </a:pPr>
            <a:r>
              <a:rPr lang="en-US" sz="1900">
                <a:latin typeface="+mj-lt"/>
              </a:rPr>
              <a:t>Hazardous tree removal will trigger iPac, but it does get expedited. </a:t>
            </a:r>
          </a:p>
          <a:p>
            <a:pPr lvl="1">
              <a:defRPr/>
            </a:pPr>
            <a:r>
              <a:rPr lang="en-US" sz="1700">
                <a:latin typeface="+mj-lt"/>
              </a:rPr>
              <a:t>Be sure to let us know if it’s a hazardous tree and if there is going to be ground disturbance. </a:t>
            </a:r>
            <a:endParaRPr lang="en-US">
              <a:latin typeface="+mj-lt"/>
            </a:endParaRPr>
          </a:p>
          <a:p>
            <a:pPr>
              <a:defRPr/>
            </a:pPr>
            <a:r>
              <a:rPr lang="en-US" sz="1900">
                <a:latin typeface="+mj-lt"/>
              </a:rPr>
              <a:t>New iPac system being used with the Fish &amp; Wildlife Service now with endangered species which may trigger a higher level of review. </a:t>
            </a:r>
          </a:p>
          <a:p>
            <a:pPr>
              <a:defRPr/>
            </a:pPr>
            <a:r>
              <a:rPr lang="en-US" sz="1900">
                <a:latin typeface="+mj-lt"/>
              </a:rPr>
              <a:t>Ground disturbing activities may trigger THPO consultation.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BFC779C-8E29-6B58-7CCD-F1513B8F1A04}"/>
              </a:ext>
            </a:extLst>
          </p:cNvPr>
          <p:cNvSpPr>
            <a:spLocks noGrp="1" noChangeArrowheads="1"/>
          </p:cNvSpPr>
          <p:nvPr>
            <p:ph type="title"/>
          </p:nvPr>
        </p:nvSpPr>
        <p:spPr>
          <a:xfrm>
            <a:off x="612775" y="304800"/>
            <a:ext cx="8153400" cy="990600"/>
          </a:xfrm>
        </p:spPr>
        <p:txBody>
          <a:bodyPr/>
          <a:lstStyle/>
          <a:p>
            <a:r>
              <a:rPr lang="en-US" altLang="en-US"/>
              <a:t>SHPO/Section 106</a:t>
            </a:r>
            <a:br>
              <a:rPr lang="en-US" altLang="en-US"/>
            </a:br>
            <a:r>
              <a:rPr lang="en-US" altLang="en-US"/>
              <a:t>THPOs</a:t>
            </a:r>
          </a:p>
        </p:txBody>
      </p:sp>
      <p:sp>
        <p:nvSpPr>
          <p:cNvPr id="3" name="Content Placeholder 2">
            <a:extLst>
              <a:ext uri="{FF2B5EF4-FFF2-40B4-BE49-F238E27FC236}">
                <a16:creationId xmlns:a16="http://schemas.microsoft.com/office/drawing/2014/main" id="{36DDF18C-B604-B4AB-3020-E87C480D6868}"/>
              </a:ext>
            </a:extLst>
          </p:cNvPr>
          <p:cNvSpPr>
            <a:spLocks noGrp="1"/>
          </p:cNvSpPr>
          <p:nvPr>
            <p:ph sz="quarter" idx="1"/>
          </p:nvPr>
        </p:nvSpPr>
        <p:spPr>
          <a:xfrm>
            <a:off x="612775" y="1600200"/>
            <a:ext cx="8153400" cy="4724400"/>
          </a:xfrm>
        </p:spPr>
        <p:txBody>
          <a:bodyPr/>
          <a:lstStyle/>
          <a:p>
            <a:pPr>
              <a:defRPr/>
            </a:pPr>
            <a:r>
              <a:rPr lang="en-US" sz="1800"/>
              <a:t>New guidance on Minor/Mobile Home repair SHPO/Section 106</a:t>
            </a:r>
          </a:p>
          <a:p>
            <a:pPr lvl="1">
              <a:defRPr/>
            </a:pPr>
            <a:r>
              <a:rPr lang="en-US" sz="1800"/>
              <a:t>Previous exemption form is now obsolete	</a:t>
            </a:r>
          </a:p>
          <a:p>
            <a:pPr>
              <a:defRPr/>
            </a:pPr>
            <a:r>
              <a:rPr lang="en-US" sz="1800"/>
              <a:t>If you apply for a public facilities activity, be prepared as soon as you receive approval to hire an architectural historian. SHPO does provide a list of approved people to hire.</a:t>
            </a:r>
          </a:p>
          <a:p>
            <a:pPr>
              <a:defRPr/>
            </a:pPr>
            <a:r>
              <a:rPr lang="en-US" sz="1800"/>
              <a:t>Memo states any rehabilitation work done must be sent to SHPO for evaluation before the work can be done</a:t>
            </a:r>
          </a:p>
          <a:p>
            <a:pPr lvl="1">
              <a:defRPr/>
            </a:pPr>
            <a:r>
              <a:rPr lang="en-US" sz="1800"/>
              <a:t>Allow 30 days for SHPO to respond</a:t>
            </a:r>
          </a:p>
          <a:p>
            <a:pPr>
              <a:defRPr/>
            </a:pPr>
            <a:r>
              <a:rPr lang="en-US" sz="1800"/>
              <a:t>Any significant ground disturbance, THPOs will need to be contacted (this is done by the County)</a:t>
            </a:r>
          </a:p>
          <a:p>
            <a:pPr lvl="1">
              <a:defRPr/>
            </a:pPr>
            <a:r>
              <a:rPr lang="en-US" sz="1800"/>
              <a:t>For PY2025, section 106 checklist must be included with all tier II’s; we do have to notify THPO’s this PY. (July 1, 2025 – June 30, 2026)</a:t>
            </a:r>
          </a:p>
          <a:p>
            <a:pPr lvl="1">
              <a:defRPr/>
            </a:pPr>
            <a:r>
              <a:rPr lang="en-US" sz="1800">
                <a:solidFill>
                  <a:schemeClr val="accent6">
                    <a:lumMod val="75000"/>
                  </a:schemeClr>
                </a:solidFill>
              </a:rPr>
              <a:t>Traditionally, 30 days must be allowed for THPO’s to respond</a:t>
            </a:r>
            <a:endParaRPr lang="en-US" sz="1800">
              <a:solidFill>
                <a:schemeClr val="accent6">
                  <a:lumMod val="75000"/>
                </a:schemeClr>
              </a:solidFill>
              <a:latin typeface="Arial" panose="020B0604020202020204" pitchFamily="34" charset="0"/>
            </a:endParaRPr>
          </a:p>
          <a:p>
            <a:pPr>
              <a:defRPr/>
            </a:pPr>
            <a:r>
              <a:rPr lang="en-US" sz="1400"/>
              <a:t>Guidance for Categorizing an Activity as Maintenance for Compliance with HUD Environmental Regulation, 24 CFR Parts 50 and 58; Issued February 8, 2016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770366E-E787-BFEE-94EB-37D87B0814F1}"/>
              </a:ext>
            </a:extLst>
          </p:cNvPr>
          <p:cNvSpPr>
            <a:spLocks noGrp="1" noChangeArrowheads="1"/>
          </p:cNvSpPr>
          <p:nvPr>
            <p:ph type="title"/>
          </p:nvPr>
        </p:nvSpPr>
        <p:spPr>
          <a:xfrm>
            <a:off x="612775" y="304800"/>
            <a:ext cx="8153400" cy="990600"/>
          </a:xfrm>
        </p:spPr>
        <p:txBody>
          <a:bodyPr/>
          <a:lstStyle/>
          <a:p>
            <a:r>
              <a:rPr lang="en-US" altLang="en-US"/>
              <a:t>SHPO/Section 106 cont…</a:t>
            </a:r>
          </a:p>
        </p:txBody>
      </p:sp>
      <p:sp>
        <p:nvSpPr>
          <p:cNvPr id="34819" name="Content Placeholder 2">
            <a:extLst>
              <a:ext uri="{FF2B5EF4-FFF2-40B4-BE49-F238E27FC236}">
                <a16:creationId xmlns:a16="http://schemas.microsoft.com/office/drawing/2014/main" id="{354EE289-508B-A40A-5B00-084CBC584598}"/>
              </a:ext>
            </a:extLst>
          </p:cNvPr>
          <p:cNvSpPr>
            <a:spLocks noGrp="1" noChangeArrowheads="1"/>
          </p:cNvSpPr>
          <p:nvPr>
            <p:ph sz="quarter" idx="1"/>
          </p:nvPr>
        </p:nvSpPr>
        <p:spPr>
          <a:xfrm>
            <a:off x="612775" y="1600200"/>
            <a:ext cx="8153400" cy="4495800"/>
          </a:xfrm>
        </p:spPr>
        <p:txBody>
          <a:bodyPr/>
          <a:lstStyle/>
          <a:p>
            <a:r>
              <a:rPr lang="en-US" altLang="en-US"/>
              <a:t>If you apply for a public facility project, such as</a:t>
            </a:r>
          </a:p>
          <a:p>
            <a:pPr lvl="1"/>
            <a:r>
              <a:rPr lang="en-US" altLang="en-US"/>
              <a:t>Sidewalks</a:t>
            </a:r>
          </a:p>
          <a:p>
            <a:pPr lvl="1"/>
            <a:r>
              <a:rPr lang="en-US" altLang="en-US"/>
              <a:t>Remove Architectural Barriers</a:t>
            </a:r>
          </a:p>
          <a:p>
            <a:pPr lvl="1"/>
            <a:r>
              <a:rPr lang="en-US" altLang="en-US"/>
              <a:t>Parks &amp; Rec Facilities</a:t>
            </a:r>
          </a:p>
          <a:p>
            <a:pPr lvl="1"/>
            <a:r>
              <a:rPr lang="en-US" altLang="en-US"/>
              <a:t>Street Improvements</a:t>
            </a:r>
          </a:p>
          <a:p>
            <a:pPr lvl="1"/>
            <a:r>
              <a:rPr lang="en-US" altLang="en-US"/>
              <a:t>Senior Center – non-exempt activities, etc.</a:t>
            </a:r>
          </a:p>
          <a:p>
            <a:pPr lvl="1"/>
            <a:endParaRPr lang="en-US" altLang="en-US"/>
          </a:p>
          <a:p>
            <a:r>
              <a:rPr lang="en-US" altLang="en-US"/>
              <a:t>You must hire an architectural historian from the SHPO website to complete the section 106 portion of your part 58 ERR.</a:t>
            </a:r>
          </a:p>
          <a:p>
            <a:pPr lvl="1"/>
            <a:r>
              <a:rPr lang="en-US" altLang="en-US">
                <a:hlinkClick r:id="rId2"/>
              </a:rPr>
              <a:t>https://www.miplace.org/historic-preservation/programs-and-services/cultural-resource-management-and-planning/</a:t>
            </a:r>
            <a:endParaRPr lang="en-US" altLang="en-US"/>
          </a:p>
          <a:p>
            <a:endParaRPr lang="en-US" alt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83035669-0D7D-B556-8ED7-AC16A6843663}"/>
              </a:ext>
            </a:extLst>
          </p:cNvPr>
          <p:cNvSpPr>
            <a:spLocks noGrp="1" noChangeArrowheads="1"/>
          </p:cNvSpPr>
          <p:nvPr>
            <p:ph type="title"/>
          </p:nvPr>
        </p:nvSpPr>
        <p:spPr>
          <a:xfrm>
            <a:off x="612775" y="304800"/>
            <a:ext cx="8153400" cy="990600"/>
          </a:xfrm>
        </p:spPr>
        <p:txBody>
          <a:bodyPr/>
          <a:lstStyle/>
          <a:p>
            <a:r>
              <a:rPr lang="en-US" altLang="en-US"/>
              <a:t>500-Year-Old Floodplains</a:t>
            </a:r>
          </a:p>
        </p:txBody>
      </p:sp>
      <p:sp>
        <p:nvSpPr>
          <p:cNvPr id="3" name="Content Placeholder 2">
            <a:extLst>
              <a:ext uri="{FF2B5EF4-FFF2-40B4-BE49-F238E27FC236}">
                <a16:creationId xmlns:a16="http://schemas.microsoft.com/office/drawing/2014/main" id="{58057C0F-62A9-38DB-0F17-AF971CCA30BD}"/>
              </a:ext>
            </a:extLst>
          </p:cNvPr>
          <p:cNvSpPr>
            <a:spLocks noGrp="1"/>
          </p:cNvSpPr>
          <p:nvPr>
            <p:ph sz="quarter" idx="1"/>
          </p:nvPr>
        </p:nvSpPr>
        <p:spPr>
          <a:xfrm>
            <a:off x="612775" y="1600200"/>
            <a:ext cx="8153400" cy="4495800"/>
          </a:xfrm>
        </p:spPr>
        <p:txBody>
          <a:bodyPr/>
          <a:lstStyle/>
          <a:p>
            <a:pPr marL="285750" indent="-285750">
              <a:buFont typeface="Arial" panose="020B0604020202020204" pitchFamily="34" charset="0"/>
              <a:buChar char="•"/>
              <a:defRPr/>
            </a:pPr>
            <a:r>
              <a:rPr lang="en-US" sz="2400">
                <a:latin typeface="Aptos" panose="020B0004020202020204" pitchFamily="34" charset="0"/>
                <a:ea typeface="Aptos" panose="020B0004020202020204" pitchFamily="34" charset="0"/>
                <a:cs typeface="Aptos" panose="020B0004020202020204" pitchFamily="34" charset="0"/>
              </a:rPr>
              <a:t>FEMA flood zones are expanding to what is known as the 500-year floodplain. </a:t>
            </a:r>
          </a:p>
          <a:p>
            <a:pPr marL="285750" indent="-285750">
              <a:buFont typeface="Arial" panose="020B0604020202020204" pitchFamily="34" charset="0"/>
              <a:buChar char="•"/>
              <a:defRPr/>
            </a:pPr>
            <a:r>
              <a:rPr lang="en-US" sz="2400">
                <a:latin typeface="Aptos" panose="020B0004020202020204" pitchFamily="34" charset="0"/>
                <a:ea typeface="Aptos" panose="020B0004020202020204" pitchFamily="34" charset="0"/>
                <a:cs typeface="Aptos" panose="020B0004020202020204" pitchFamily="34" charset="0"/>
              </a:rPr>
              <a:t>Anything that is in the 0.2-Percent-Annual-Chance Floodplain will now require flood insurance and/or 5 or 8 step process.</a:t>
            </a:r>
          </a:p>
          <a:p>
            <a:pPr marL="285750" indent="-285750">
              <a:buFont typeface="Arial" panose="020B0604020202020204" pitchFamily="34" charset="0"/>
              <a:buChar char="•"/>
              <a:defRPr/>
            </a:pPr>
            <a:r>
              <a:rPr lang="en-US" sz="2400">
                <a:latin typeface="Aptos" panose="020B0004020202020204" pitchFamily="34" charset="0"/>
                <a:ea typeface="Aptos" panose="020B0004020202020204" pitchFamily="34" charset="0"/>
                <a:cs typeface="Aptos" panose="020B0004020202020204" pitchFamily="34" charset="0"/>
              </a:rPr>
              <a:t>We would like to stay away from these areas as always!</a:t>
            </a:r>
          </a:p>
          <a:p>
            <a:pPr marL="285750" indent="-285750">
              <a:buFont typeface="Arial" panose="020B0604020202020204" pitchFamily="34" charset="0"/>
              <a:buChar char="•"/>
              <a:defRPr/>
            </a:pPr>
            <a:endParaRPr lang="en-US" sz="24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defRPr/>
            </a:pPr>
            <a:r>
              <a:rPr lang="en-US" sz="1800">
                <a:latin typeface="Aptos" panose="020B0004020202020204" pitchFamily="34" charset="0"/>
                <a:ea typeface="Aptos" panose="020B0004020202020204" pitchFamily="34" charset="0"/>
                <a:cs typeface="Aptos" panose="020B0004020202020204" pitchFamily="34" charset="0"/>
              </a:rPr>
              <a:t>HUD’s final rule which was published, April 23, 2024, at </a:t>
            </a:r>
            <a:r>
              <a:rPr lang="en-US" sz="1800" u="sng">
                <a:solidFill>
                  <a:srgbClr val="467886"/>
                </a:solidFill>
                <a:latin typeface="Aptos" panose="020B0004020202020204" pitchFamily="34" charset="0"/>
                <a:ea typeface="Aptos" panose="020B0004020202020204" pitchFamily="34" charset="0"/>
                <a:cs typeface="Aptos" panose="020B0004020202020204" pitchFamily="34" charset="0"/>
                <a:hlinkClick r:id="rId2"/>
              </a:rPr>
              <a:t>HUD's Final Rule</a:t>
            </a:r>
            <a:r>
              <a:rPr lang="en-US" sz="1800">
                <a:latin typeface="Aptos" panose="020B0004020202020204" pitchFamily="34" charset="0"/>
                <a:ea typeface="Aptos" panose="020B0004020202020204" pitchFamily="34" charset="0"/>
                <a:cs typeface="Aptos" panose="020B0004020202020204" pitchFamily="34" charset="0"/>
              </a:rPr>
              <a:t> updates the FEMA floodplain maps and the 8-step process.</a:t>
            </a:r>
          </a:p>
          <a:p>
            <a:pPr marL="285750" indent="-285750">
              <a:buFont typeface="Arial" panose="020B0604020202020204" pitchFamily="34" charset="0"/>
              <a:buChar char="•"/>
              <a:defRPr/>
            </a:pPr>
            <a:r>
              <a:rPr lang="en-US" sz="1800">
                <a:latin typeface="Aptos" panose="020B0004020202020204" pitchFamily="34" charset="0"/>
                <a:ea typeface="Aptos" panose="020B0004020202020204" pitchFamily="34" charset="0"/>
                <a:cs typeface="Aptos" panose="020B0004020202020204" pitchFamily="34" charset="0"/>
              </a:rPr>
              <a:t>You can watch the webinar here: </a:t>
            </a:r>
            <a:r>
              <a:rPr lang="en-US" sz="1800" u="sng">
                <a:solidFill>
                  <a:srgbClr val="467886"/>
                </a:solidFill>
                <a:latin typeface="Aptos" panose="020B0004020202020204" pitchFamily="34" charset="0"/>
                <a:ea typeface="Aptos" panose="020B0004020202020204" pitchFamily="34" charset="0"/>
                <a:cs typeface="Aptos" panose="020B0004020202020204" pitchFamily="34" charset="0"/>
                <a:hlinkClick r:id="rId3"/>
              </a:rPr>
              <a:t>Webinar Series Part 1: Part 55 Overview and Compliance</a:t>
            </a:r>
            <a:endParaRPr lang="en-US" sz="1800">
              <a:latin typeface="Aptos" panose="020B0004020202020204" pitchFamily="34" charset="0"/>
              <a:ea typeface="Aptos" panose="020B0004020202020204" pitchFamily="34" charset="0"/>
              <a:cs typeface="Aptos" panose="020B0004020202020204" pitchFamily="34" charset="0"/>
            </a:endParaRPr>
          </a:p>
          <a:p>
            <a:pPr marL="285750" indent="-285750">
              <a:buFont typeface="Arial" panose="020B0604020202020204" pitchFamily="34" charset="0"/>
              <a:buChar char="•"/>
              <a:defRPr/>
            </a:pPr>
            <a:endParaRPr lang="en-US" sz="2400">
              <a:latin typeface="Aptos" panose="020B0004020202020204" pitchFamily="34" charset="0"/>
              <a:ea typeface="Aptos" panose="020B0004020202020204" pitchFamily="34" charset="0"/>
              <a:cs typeface="Aptos" panose="020B0004020202020204" pitchFamily="34" charset="0"/>
            </a:endParaRPr>
          </a:p>
          <a:p>
            <a:pP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F7855765-CAD9-E36A-F7F4-FB84EDE2BC14}"/>
              </a:ext>
            </a:extLst>
          </p:cNvPr>
          <p:cNvSpPr>
            <a:spLocks noGrp="1" noChangeArrowheads="1"/>
          </p:cNvSpPr>
          <p:nvPr>
            <p:ph type="ctr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3200">
                <a:solidFill>
                  <a:srgbClr val="0070C0"/>
                </a:solidFill>
                <a:cs typeface="Arial" panose="020B0604020202020204" pitchFamily="34" charset="0"/>
              </a:rPr>
              <a:t>PY 2026 CDBG Application </a:t>
            </a:r>
          </a:p>
        </p:txBody>
      </p:sp>
      <p:sp>
        <p:nvSpPr>
          <p:cNvPr id="2" name="Subtitle 1">
            <a:extLst>
              <a:ext uri="{FF2B5EF4-FFF2-40B4-BE49-F238E27FC236}">
                <a16:creationId xmlns:a16="http://schemas.microsoft.com/office/drawing/2014/main" id="{3493C554-B047-8B4C-4E9C-E8B8482453AE}"/>
              </a:ext>
            </a:extLst>
          </p:cNvPr>
          <p:cNvSpPr>
            <a:spLocks noGrp="1"/>
          </p:cNvSpPr>
          <p:nvPr>
            <p:ph type="subTitle" idx="1"/>
          </p:nvPr>
        </p:nvSpPr>
        <p:spPr/>
        <p:txBody>
          <a:bodyPr/>
          <a:lstStyle/>
          <a:p>
            <a:r>
              <a:rPr lang="en-US"/>
              <a:t>Ashley Hinton, Grant Compliance &amp; Program Coordinator </a:t>
            </a:r>
          </a:p>
        </p:txBody>
      </p:sp>
      <p:sp>
        <p:nvSpPr>
          <p:cNvPr id="24579" name="Rectangle 3">
            <a:extLst>
              <a:ext uri="{FF2B5EF4-FFF2-40B4-BE49-F238E27FC236}">
                <a16:creationId xmlns:a16="http://schemas.microsoft.com/office/drawing/2014/main" id="{A6BA0727-573E-CC74-9FEE-1898C4716241}"/>
              </a:ext>
            </a:extLst>
          </p:cNvPr>
          <p:cNvSpPr>
            <a:spLocks noGrp="1" noChangeArrowheads="1"/>
          </p:cNvSpPr>
          <p:nvPr>
            <p:ph type="body" sz="quarter" idx="10"/>
          </p:nvPr>
        </p:nvSpPr>
        <p:spPr/>
        <p:txBody>
          <a:bodyPr>
            <a:normAutofit fontScale="92500" lnSpcReduction="10000"/>
          </a:bodyPr>
          <a:lstStyle/>
          <a:p>
            <a:pPr marL="0" lvl="1" indent="0" algn="ctr" eaLnBrk="1" fontAlgn="auto" hangingPunct="1">
              <a:spcBef>
                <a:spcPct val="0"/>
              </a:spcBef>
              <a:spcAft>
                <a:spcPts val="0"/>
              </a:spcAft>
              <a:buNone/>
              <a:defRPr/>
            </a:pPr>
            <a:endParaRPr lang="en-US" altLang="en-US" sz="1950" b="1">
              <a:latin typeface="Arial"/>
              <a:cs typeface="Arial"/>
            </a:endParaRPr>
          </a:p>
          <a:p>
            <a:pPr marL="0" lvl="1" indent="0" algn="ctr" eaLnBrk="1" fontAlgn="auto" hangingPunct="1">
              <a:spcBef>
                <a:spcPct val="0"/>
              </a:spcBef>
              <a:spcAft>
                <a:spcPts val="0"/>
              </a:spcAft>
              <a:buNone/>
              <a:defRPr/>
            </a:pPr>
            <a:endParaRPr lang="en-US" altLang="en-US" sz="1950" b="1">
              <a:latin typeface="Arial"/>
              <a:cs typeface="Arial"/>
            </a:endParaRPr>
          </a:p>
          <a:p>
            <a:pPr marL="0" lvl="1" indent="0" algn="ctr" eaLnBrk="1" fontAlgn="auto" hangingPunct="1">
              <a:spcBef>
                <a:spcPct val="0"/>
              </a:spcBef>
              <a:spcAft>
                <a:spcPts val="0"/>
              </a:spcAft>
              <a:buNone/>
              <a:defRPr/>
            </a:pPr>
            <a:endParaRPr lang="en-US" altLang="en-US" sz="1950" b="1">
              <a:solidFill>
                <a:schemeClr val="bg2">
                  <a:lumMod val="10000"/>
                </a:schemeClr>
              </a:solidFill>
              <a:latin typeface="Arial"/>
              <a:cs typeface="Arial"/>
            </a:endParaRPr>
          </a:p>
          <a:p>
            <a:pPr marL="400050" lvl="2" indent="0" eaLnBrk="1" fontAlgn="auto" hangingPunct="1">
              <a:spcBef>
                <a:spcPct val="0"/>
              </a:spcBef>
              <a:spcAft>
                <a:spcPts val="0"/>
              </a:spcAft>
              <a:buNone/>
              <a:defRPr/>
            </a:pPr>
            <a:endParaRPr lang="en-US" altLang="en-US" sz="2800" b="1">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6B449F3-CF41-E534-2BF3-E0ABC3961E98}"/>
              </a:ext>
            </a:extLst>
          </p:cNvPr>
          <p:cNvSpPr txBox="1"/>
          <p:nvPr/>
        </p:nvSpPr>
        <p:spPr>
          <a:xfrm>
            <a:off x="2857500" y="1711107"/>
            <a:ext cx="3429000" cy="1938992"/>
          </a:xfrm>
          <a:prstGeom prst="rect">
            <a:avLst/>
          </a:prstGeom>
          <a:noFill/>
        </p:spPr>
        <p:txBody>
          <a:bodyPr wrap="square">
            <a:spAutoFit/>
          </a:bodyPr>
          <a:lstStyle/>
          <a:p>
            <a:pPr lvl="1" indent="-457200" eaLnBrk="1" fontAlgn="auto" hangingPunct="1">
              <a:spcBef>
                <a:spcPct val="0"/>
              </a:spcBef>
              <a:spcAft>
                <a:spcPts val="0"/>
              </a:spcAft>
              <a:buFont typeface="+mj-lt"/>
              <a:buAutoNum type="arabicPeriod"/>
              <a:defRPr/>
            </a:pPr>
            <a:r>
              <a:rPr lang="en-US" altLang="en-US" sz="2000" b="1">
                <a:solidFill>
                  <a:schemeClr val="bg2">
                    <a:lumMod val="10000"/>
                  </a:schemeClr>
                </a:solidFill>
                <a:latin typeface="Arial"/>
                <a:cs typeface="Arial"/>
              </a:rPr>
              <a:t>Application Process</a:t>
            </a:r>
          </a:p>
          <a:p>
            <a:pPr lvl="1" indent="-457200" eaLnBrk="1" fontAlgn="auto" hangingPunct="1">
              <a:spcBef>
                <a:spcPct val="0"/>
              </a:spcBef>
              <a:spcAft>
                <a:spcPts val="0"/>
              </a:spcAft>
              <a:buFont typeface="+mj-lt"/>
              <a:buAutoNum type="arabicPeriod"/>
              <a:defRPr/>
            </a:pPr>
            <a:r>
              <a:rPr lang="en-US" altLang="en-US" sz="2000" b="1">
                <a:solidFill>
                  <a:schemeClr val="bg2">
                    <a:lumMod val="10000"/>
                  </a:schemeClr>
                </a:solidFill>
                <a:latin typeface="Arial"/>
                <a:cs typeface="Arial"/>
              </a:rPr>
              <a:t>Planning Allocation</a:t>
            </a:r>
          </a:p>
          <a:p>
            <a:pPr lvl="1" indent="-457200" eaLnBrk="1" fontAlgn="auto" hangingPunct="1">
              <a:spcBef>
                <a:spcPct val="0"/>
              </a:spcBef>
              <a:spcAft>
                <a:spcPts val="0"/>
              </a:spcAft>
              <a:buFont typeface="+mj-lt"/>
              <a:buAutoNum type="arabicPeriod"/>
              <a:defRPr/>
            </a:pPr>
            <a:r>
              <a:rPr lang="en-US" altLang="en-US" sz="2000" b="1">
                <a:solidFill>
                  <a:schemeClr val="bg2">
                    <a:lumMod val="10000"/>
                  </a:schemeClr>
                </a:solidFill>
                <a:latin typeface="Arial"/>
                <a:cs typeface="Arial"/>
              </a:rPr>
              <a:t>CDBG Program Rules</a:t>
            </a:r>
          </a:p>
          <a:p>
            <a:pPr lvl="1" indent="-457200" eaLnBrk="1" fontAlgn="auto" hangingPunct="1">
              <a:spcBef>
                <a:spcPct val="0"/>
              </a:spcBef>
              <a:spcAft>
                <a:spcPts val="0"/>
              </a:spcAft>
              <a:buFont typeface="+mj-lt"/>
              <a:buAutoNum type="arabicPeriod"/>
              <a:defRPr/>
            </a:pPr>
            <a:r>
              <a:rPr lang="en-US" altLang="en-US" sz="2000" b="1">
                <a:solidFill>
                  <a:schemeClr val="bg2">
                    <a:lumMod val="10000"/>
                  </a:schemeClr>
                </a:solidFill>
                <a:latin typeface="Arial"/>
                <a:cs typeface="Arial"/>
              </a:rPr>
              <a:t>Project Eligibility</a:t>
            </a:r>
          </a:p>
          <a:p>
            <a:pPr lvl="1" indent="-457200" eaLnBrk="1" fontAlgn="auto" hangingPunct="1">
              <a:spcBef>
                <a:spcPct val="0"/>
              </a:spcBef>
              <a:spcAft>
                <a:spcPts val="0"/>
              </a:spcAft>
              <a:buFont typeface="+mj-lt"/>
              <a:buAutoNum type="arabicPeriod"/>
              <a:defRPr/>
            </a:pPr>
            <a:r>
              <a:rPr lang="en-US" altLang="en-US" sz="2000" b="1">
                <a:solidFill>
                  <a:schemeClr val="bg2">
                    <a:lumMod val="10000"/>
                  </a:schemeClr>
                </a:solidFill>
                <a:latin typeface="Arial"/>
                <a:cs typeface="Arial"/>
              </a:rPr>
              <a:t>Public Hearing </a:t>
            </a:r>
          </a:p>
          <a:p>
            <a:pPr lvl="1" indent="-457200" eaLnBrk="1" fontAlgn="auto" hangingPunct="1">
              <a:spcBef>
                <a:spcPct val="0"/>
              </a:spcBef>
              <a:spcAft>
                <a:spcPts val="0"/>
              </a:spcAft>
              <a:buFont typeface="+mj-lt"/>
              <a:buAutoNum type="arabicPeriod"/>
              <a:defRPr/>
            </a:pPr>
            <a:r>
              <a:rPr lang="en-US" altLang="en-US" sz="2000" b="1">
                <a:solidFill>
                  <a:schemeClr val="bg2">
                    <a:lumMod val="10000"/>
                  </a:schemeClr>
                </a:solidFill>
                <a:latin typeface="Arial"/>
                <a:cs typeface="Arial"/>
              </a:rPr>
              <a:t>Citizen Participation</a:t>
            </a:r>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FF25EF9-489F-4C1C-7F3F-CCD551AF25CE}"/>
              </a:ext>
            </a:extLst>
          </p:cNvPr>
          <p:cNvSpPr>
            <a:spLocks noGrp="1" noChangeArrowheads="1"/>
          </p:cNvSpPr>
          <p:nvPr>
            <p:ph type="title"/>
          </p:nvPr>
        </p:nvSpPr>
        <p:spPr>
          <a:xfrm>
            <a:off x="612775" y="304800"/>
            <a:ext cx="8153400" cy="990600"/>
          </a:xfrm>
        </p:spPr>
        <p:txBody>
          <a:bodyPr/>
          <a:lstStyle/>
          <a:p>
            <a:r>
              <a:rPr lang="en-US" altLang="en-US"/>
              <a:t>ERR’s good for </a:t>
            </a:r>
            <a:r>
              <a:rPr lang="en-US" altLang="en-US">
                <a:solidFill>
                  <a:srgbClr val="FF0000"/>
                </a:solidFill>
              </a:rPr>
              <a:t>FIVE</a:t>
            </a:r>
            <a:r>
              <a:rPr lang="en-US" altLang="en-US"/>
              <a:t> years</a:t>
            </a:r>
          </a:p>
        </p:txBody>
      </p:sp>
      <p:sp>
        <p:nvSpPr>
          <p:cNvPr id="36867" name="Content Placeholder 2">
            <a:extLst>
              <a:ext uri="{FF2B5EF4-FFF2-40B4-BE49-F238E27FC236}">
                <a16:creationId xmlns:a16="http://schemas.microsoft.com/office/drawing/2014/main" id="{F2CE97EC-C917-2882-39D7-EBCA8963E90C}"/>
              </a:ext>
            </a:extLst>
          </p:cNvPr>
          <p:cNvSpPr>
            <a:spLocks noGrp="1" noChangeArrowheads="1"/>
          </p:cNvSpPr>
          <p:nvPr>
            <p:ph sz="quarter" idx="1"/>
          </p:nvPr>
        </p:nvSpPr>
        <p:spPr>
          <a:xfrm>
            <a:off x="612775" y="1600200"/>
            <a:ext cx="8153400" cy="4495800"/>
          </a:xfrm>
        </p:spPr>
        <p:txBody>
          <a:bodyPr/>
          <a:lstStyle/>
          <a:p>
            <a:r>
              <a:rPr lang="en-US" altLang="en-US"/>
              <a:t>If you still have 2021 and older money out there, you may need to complete a new environmental review on the project. If a reprogramming has taken place, you are all set.</a:t>
            </a:r>
          </a:p>
          <a:p>
            <a:r>
              <a:rPr lang="en-US" altLang="en-US"/>
              <a:t>HUD has changed the guidelines, and we must include that “It is estimated that this activity will take up to five years to complete” on each ERR.</a:t>
            </a:r>
          </a:p>
          <a:p>
            <a:endParaRPr lang="en-US" altLang="en-US"/>
          </a:p>
          <a:p>
            <a:r>
              <a:rPr lang="en-US" altLang="en-US"/>
              <a:t>You can find this information on the monthly finance report.</a:t>
            </a:r>
          </a:p>
          <a:p>
            <a:endParaRPr lang="en-US" altLang="en-US"/>
          </a:p>
          <a:p>
            <a:r>
              <a:rPr lang="en-US" altLang="en-US"/>
              <a:t>You have to get your money spent in a timely manner!!</a:t>
            </a:r>
          </a:p>
          <a:p>
            <a:pPr algn="ctr"/>
            <a:endParaRPr lang="en-US" altLang="en-US">
              <a:solidFill>
                <a:srgbClr val="FF0000"/>
              </a:solidFill>
            </a:endParaRPr>
          </a:p>
          <a:p>
            <a:pPr algn="ctr"/>
            <a:r>
              <a:rPr lang="en-US" altLang="en-US">
                <a:solidFill>
                  <a:srgbClr val="FF0000"/>
                </a:solidFill>
              </a:rPr>
              <a:t>The ERR(s) are due to me by 10/25/25</a:t>
            </a:r>
          </a:p>
          <a:p>
            <a:endParaRPr lang="en-US" alt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CBA1B0E2-791A-524D-A18B-01BF54317612}"/>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ERR – Exempt: </a:t>
            </a:r>
            <a:r>
              <a:rPr lang="en-US" altLang="en-US" sz="1200"/>
              <a:t>Listed in 24 CFR 58.34(a)</a:t>
            </a:r>
            <a:endParaRPr lang="en-US" altLang="en-US" sz="2000">
              <a:solidFill>
                <a:srgbClr val="0070C0"/>
              </a:solidFill>
              <a:cs typeface="Arial" panose="020B0604020202020204" pitchFamily="34" charset="0"/>
            </a:endParaRPr>
          </a:p>
        </p:txBody>
      </p:sp>
      <p:sp>
        <p:nvSpPr>
          <p:cNvPr id="73731" name="Rectangle 3">
            <a:extLst>
              <a:ext uri="{FF2B5EF4-FFF2-40B4-BE49-F238E27FC236}">
                <a16:creationId xmlns:a16="http://schemas.microsoft.com/office/drawing/2014/main" id="{29C069CD-31A4-80F4-76AB-79B937D74FDB}"/>
              </a:ext>
            </a:extLst>
          </p:cNvPr>
          <p:cNvSpPr>
            <a:spLocks noGrp="1" noChangeArrowheads="1"/>
          </p:cNvSpPr>
          <p:nvPr>
            <p:ph type="body" sz="half" idx="1"/>
          </p:nvPr>
        </p:nvSpPr>
        <p:spPr>
          <a:xfrm>
            <a:off x="457200" y="1600200"/>
            <a:ext cx="8229600" cy="4525963"/>
          </a:xfrm>
        </p:spPr>
        <p:txBody>
          <a:bodyPr>
            <a:normAutofit/>
          </a:bodyPr>
          <a:lstStyle/>
          <a:p>
            <a:pPr marL="0" indent="0" algn="just" eaLnBrk="1" fontAlgn="auto" hangingPunct="1">
              <a:spcBef>
                <a:spcPts val="0"/>
              </a:spcBef>
              <a:spcAft>
                <a:spcPts val="0"/>
              </a:spcAft>
              <a:buFontTx/>
              <a:buNone/>
              <a:defRPr/>
            </a:pPr>
            <a:r>
              <a:rPr lang="en-US" sz="1950" b="1">
                <a:latin typeface="Arial" panose="020B0604020202020204" pitchFamily="34" charset="0"/>
                <a:cs typeface="Arial" panose="020B0604020202020204" pitchFamily="34" charset="0"/>
              </a:rPr>
              <a:t>Projects that do not effect environment</a:t>
            </a:r>
          </a:p>
          <a:p>
            <a:pPr marL="0" indent="0" algn="ctr" eaLnBrk="1" fontAlgn="auto" hangingPunct="1">
              <a:spcBef>
                <a:spcPts val="0"/>
              </a:spcBef>
              <a:spcAft>
                <a:spcPts val="0"/>
              </a:spcAft>
              <a:buFontTx/>
              <a:buNone/>
              <a:defRPr/>
            </a:pPr>
            <a:r>
              <a:rPr lang="en-US" sz="1950" b="1">
                <a:solidFill>
                  <a:srgbClr val="90C84C"/>
                </a:solidFill>
                <a:latin typeface="Arial" panose="020B0604020202020204" pitchFamily="34" charset="0"/>
                <a:cs typeface="Arial" panose="020B0604020202020204" pitchFamily="34" charset="0"/>
              </a:rPr>
              <a:t>(must submit form &amp; </a:t>
            </a:r>
            <a:r>
              <a:rPr lang="en-US" sz="1950" b="1">
                <a:solidFill>
                  <a:srgbClr val="FF0000"/>
                </a:solidFill>
                <a:latin typeface="Arial" panose="020B0604020202020204" pitchFamily="34" charset="0"/>
                <a:cs typeface="Arial" panose="020B0604020202020204" pitchFamily="34" charset="0"/>
              </a:rPr>
              <a:t>maps</a:t>
            </a:r>
            <a:r>
              <a:rPr lang="en-US" sz="1950" b="1">
                <a:solidFill>
                  <a:srgbClr val="90C84C"/>
                </a:solidFill>
                <a:latin typeface="Arial" panose="020B0604020202020204" pitchFamily="34" charset="0"/>
                <a:cs typeface="Arial" panose="020B0604020202020204" pitchFamily="34" charset="0"/>
              </a:rPr>
              <a:t> for each project)</a:t>
            </a:r>
          </a:p>
          <a:p>
            <a:pPr marL="0" indent="0" eaLnBrk="1" fontAlgn="auto" hangingPunct="1">
              <a:spcBef>
                <a:spcPts val="0"/>
              </a:spcBef>
              <a:spcAft>
                <a:spcPts val="0"/>
              </a:spcAft>
              <a:buFontTx/>
              <a:buNone/>
              <a:defRPr/>
            </a:pPr>
            <a:endParaRPr lang="en-US" sz="1950" b="1">
              <a:latin typeface="Arial" panose="020B0604020202020204" pitchFamily="34" charset="0"/>
              <a:cs typeface="Arial" panose="020B0604020202020204" pitchFamily="34" charset="0"/>
            </a:endParaRP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Code Enforcement</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Technical Assistance </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Public Services (no physical impact)</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Environmental &amp; other planning studies</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Strategic Plans</a:t>
            </a:r>
          </a:p>
          <a:p>
            <a:pPr marL="240030" indent="-240030"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Engineering or Design Costs</a:t>
            </a:r>
          </a:p>
          <a:p>
            <a:pPr marL="240030" indent="-240030" eaLnBrk="1" fontAlgn="auto" hangingPunct="1">
              <a:spcBef>
                <a:spcPts val="0"/>
              </a:spcBef>
              <a:spcAft>
                <a:spcPts val="0"/>
              </a:spcAft>
              <a:buFont typeface="Arial" panose="020B0604020202020204" pitchFamily="34" charset="0"/>
              <a:buChar char="•"/>
              <a:defRPr/>
            </a:pPr>
            <a:r>
              <a:rPr lang="en-US" sz="1950">
                <a:latin typeface="+mj-lt"/>
              </a:rPr>
              <a:t>Purchase of tools &amp; insurance </a:t>
            </a:r>
            <a:endParaRPr lang="en-US" sz="1950">
              <a:latin typeface="+mj-lt"/>
              <a:cs typeface="Arial" panose="020B0604020202020204" pitchFamily="34" charset="0"/>
            </a:endParaRPr>
          </a:p>
        </p:txBody>
      </p:sp>
    </p:spTree>
  </p:cSld>
  <p:clrMapOvr>
    <a:masterClrMapping/>
  </p:clrMapOvr>
  <p:transition spd="slow"/>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8301686-6A25-B4D5-354A-9F83816FC9C5}"/>
              </a:ext>
            </a:extLst>
          </p:cNvPr>
          <p:cNvSpPr>
            <a:spLocks noGrp="1" noChangeArrowheads="1"/>
          </p:cNvSpPr>
          <p:nvPr>
            <p:ph type="title"/>
          </p:nvPr>
        </p:nvSpPr>
        <p:spPr>
          <a:xfrm>
            <a:off x="612775" y="304800"/>
            <a:ext cx="8153400" cy="990600"/>
          </a:xfrm>
        </p:spPr>
        <p:txBody>
          <a:bodyPr/>
          <a:lstStyle/>
          <a:p>
            <a:r>
              <a:rPr lang="en-US" altLang="en-US"/>
              <a:t>Statutory Checklist 	</a:t>
            </a:r>
          </a:p>
        </p:txBody>
      </p:sp>
      <p:sp>
        <p:nvSpPr>
          <p:cNvPr id="3" name="Content Placeholder 2">
            <a:extLst>
              <a:ext uri="{FF2B5EF4-FFF2-40B4-BE49-F238E27FC236}">
                <a16:creationId xmlns:a16="http://schemas.microsoft.com/office/drawing/2014/main" id="{5DB54B01-D988-3BCA-2697-2F09AF918685}"/>
              </a:ext>
            </a:extLst>
          </p:cNvPr>
          <p:cNvSpPr>
            <a:spLocks noGrp="1"/>
          </p:cNvSpPr>
          <p:nvPr>
            <p:ph sz="quarter" idx="1"/>
          </p:nvPr>
        </p:nvSpPr>
        <p:spPr>
          <a:xfrm>
            <a:off x="612775" y="1600200"/>
            <a:ext cx="8153400" cy="4495800"/>
          </a:xfrm>
        </p:spPr>
        <p:txBody>
          <a:bodyPr/>
          <a:lstStyle/>
          <a:p>
            <a:pPr>
              <a:defRPr/>
            </a:pPr>
            <a:r>
              <a:rPr lang="en-US" sz="1800">
                <a:latin typeface="+mj-lt"/>
              </a:rPr>
              <a:t>Airport – Must include map(s)</a:t>
            </a:r>
          </a:p>
          <a:p>
            <a:pPr lvl="1">
              <a:defRPr/>
            </a:pPr>
            <a:r>
              <a:rPr lang="en-US" sz="1800">
                <a:latin typeface="+mj-lt"/>
              </a:rPr>
              <a:t>The City of Berkley is not located within 15,000 feet of a military airport or 3,000 feet of a commercial airport. The nearest airport is Coleman Young International airport, and it is approximately 11 miles away. T</a:t>
            </a:r>
            <a:r>
              <a:rPr lang="en-US" sz="1800">
                <a:solidFill>
                  <a:srgbClr val="4F4F4F"/>
                </a:solidFill>
                <a:latin typeface="+mj-lt"/>
              </a:rPr>
              <a:t>he project does not involve the sale or acquisition of developed property.</a:t>
            </a:r>
          </a:p>
          <a:p>
            <a:pPr>
              <a:defRPr/>
            </a:pPr>
            <a:r>
              <a:rPr lang="en-US" sz="1800">
                <a:solidFill>
                  <a:srgbClr val="4F4F4F"/>
                </a:solidFill>
                <a:latin typeface="+mj-lt"/>
              </a:rPr>
              <a:t>Coastal Barriers – Must include map</a:t>
            </a:r>
          </a:p>
          <a:p>
            <a:pPr lvl="1">
              <a:defRPr/>
            </a:pPr>
            <a:r>
              <a:rPr lang="en-US" sz="1800">
                <a:solidFill>
                  <a:srgbClr val="4F4F4F"/>
                </a:solidFill>
                <a:latin typeface="+mj-lt"/>
              </a:rPr>
              <a:t>This project is not located in a CBRS Unit. Therefore, this project has no potential to impact a CBRS Unit and is in compliance with the Coastal Barrier Resources Act. There are no Coastal Barriers in Oakland County.</a:t>
            </a:r>
          </a:p>
          <a:p>
            <a:pPr>
              <a:defRPr/>
            </a:pPr>
            <a:r>
              <a:rPr lang="en-US" sz="1800">
                <a:solidFill>
                  <a:srgbClr val="4F4F4F"/>
                </a:solidFill>
                <a:latin typeface="+mj-lt"/>
              </a:rPr>
              <a:t>Flood Insurance – </a:t>
            </a:r>
          </a:p>
          <a:p>
            <a:pPr lvl="1">
              <a:defRPr/>
            </a:pPr>
            <a:r>
              <a:rPr lang="en-US" sz="1800">
                <a:solidFill>
                  <a:srgbClr val="4F4F4F"/>
                </a:solidFill>
                <a:latin typeface="+mj-lt"/>
              </a:rPr>
              <a:t>The project does not involve mortgage insurance, refinance, acquisition, repairs, rehabilitation, or construction of a structure, mobile home, or insurable personal property and does not require flood insurance. Flood plains will not affect this project.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D0EAF20C-0B3A-55BC-369F-3F7A37099EF7}"/>
              </a:ext>
            </a:extLst>
          </p:cNvPr>
          <p:cNvSpPr>
            <a:spLocks noGrp="1" noChangeArrowheads="1"/>
          </p:cNvSpPr>
          <p:nvPr>
            <p:ph type="title"/>
          </p:nvPr>
        </p:nvSpPr>
        <p:spPr>
          <a:xfrm>
            <a:off x="457200" y="160338"/>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ERR - Categorically Excluded Subject To: </a:t>
            </a:r>
            <a:r>
              <a:rPr lang="en-US" altLang="en-US" sz="1200"/>
              <a:t>24 CFR 58.35(a)</a:t>
            </a:r>
            <a:endParaRPr lang="en-US" altLang="en-US" sz="2000">
              <a:solidFill>
                <a:srgbClr val="0070C0"/>
              </a:solidFill>
              <a:cs typeface="Arial" panose="020B0604020202020204" pitchFamily="34" charset="0"/>
            </a:endParaRPr>
          </a:p>
        </p:txBody>
      </p:sp>
      <p:sp>
        <p:nvSpPr>
          <p:cNvPr id="148483" name="Rectangle 3">
            <a:extLst>
              <a:ext uri="{FF2B5EF4-FFF2-40B4-BE49-F238E27FC236}">
                <a16:creationId xmlns:a16="http://schemas.microsoft.com/office/drawing/2014/main" id="{5E0489FE-8442-BF78-A3F9-3B8184DF5AC7}"/>
              </a:ext>
            </a:extLst>
          </p:cNvPr>
          <p:cNvSpPr>
            <a:spLocks noGrp="1" noChangeArrowheads="1"/>
          </p:cNvSpPr>
          <p:nvPr>
            <p:ph type="body" sz="half" idx="1"/>
          </p:nvPr>
        </p:nvSpPr>
        <p:spPr>
          <a:xfrm>
            <a:off x="457200" y="1600200"/>
            <a:ext cx="8229600" cy="4525963"/>
          </a:xfrm>
        </p:spPr>
        <p:txBody>
          <a:bodyPr>
            <a:normAutofit/>
          </a:bodyPr>
          <a:lstStyle/>
          <a:p>
            <a:pPr marL="240030" indent="-24003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Minimal Effect on Environment</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Acquisition</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Remove Architectural Barriers</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Demolition</a:t>
            </a:r>
          </a:p>
          <a:p>
            <a:pPr marL="240030" indent="-240030" algn="just" eaLnBrk="1" fontAlgn="auto" hangingPunct="1">
              <a:spcAft>
                <a:spcPts val="0"/>
              </a:spcAft>
              <a:buFont typeface="Wingdings"/>
              <a:buChar char=""/>
              <a:defRPr/>
            </a:pPr>
            <a:r>
              <a:rPr lang="en-US" sz="1950">
                <a:latin typeface="Arial" panose="020B0604020202020204" pitchFamily="34" charset="0"/>
                <a:cs typeface="Arial" panose="020B0604020202020204" pitchFamily="34" charset="0"/>
              </a:rPr>
              <a:t>Sidewalks</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Rehabilitation w/out changes of &gt;20%</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Surface with same material w/out changes of &gt;20%</a:t>
            </a:r>
          </a:p>
          <a:p>
            <a:pPr marL="240030" indent="-240030" algn="just"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altLang="en-US" sz="1950" b="1">
                <a:solidFill>
                  <a:srgbClr val="FF0000"/>
                </a:solidFill>
                <a:latin typeface="Arial" panose="020B0604020202020204" pitchFamily="34" charset="0"/>
                <a:cs typeface="Arial" panose="020B0604020202020204" pitchFamily="34" charset="0"/>
              </a:rPr>
              <a:t>Statutory Checklist Required</a:t>
            </a:r>
          </a:p>
          <a:p>
            <a:pPr marL="240030" indent="-240030" algn="just"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altLang="en-US" sz="1950" b="1">
                <a:solidFill>
                  <a:srgbClr val="FF0000"/>
                </a:solidFill>
                <a:latin typeface="Arial" panose="020B0604020202020204" pitchFamily="34" charset="0"/>
                <a:cs typeface="Arial" panose="020B0604020202020204" pitchFamily="34" charset="0"/>
              </a:rPr>
              <a:t>Maps and Documentation</a:t>
            </a:r>
          </a:p>
        </p:txBody>
      </p:sp>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
            <a:extLst>
              <a:ext uri="{FF2B5EF4-FFF2-40B4-BE49-F238E27FC236}">
                <a16:creationId xmlns:a16="http://schemas.microsoft.com/office/drawing/2014/main" id="{2C74E969-A316-0E0E-110A-EFF29611B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37EADC51-D9FB-8991-5D81-B2F251FEDC7D}"/>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ERR - Environmentally Assessed</a:t>
            </a:r>
            <a:br>
              <a:rPr lang="en-US" altLang="en-US">
                <a:cs typeface="Arial" panose="020B0604020202020204" pitchFamily="34" charset="0"/>
              </a:rPr>
            </a:br>
            <a:endParaRPr lang="en-US" altLang="en-US" sz="2000">
              <a:cs typeface="Arial" panose="020B0604020202020204" pitchFamily="34" charset="0"/>
            </a:endParaRPr>
          </a:p>
        </p:txBody>
      </p:sp>
      <p:sp>
        <p:nvSpPr>
          <p:cNvPr id="39939" name="Rectangle 3">
            <a:extLst>
              <a:ext uri="{FF2B5EF4-FFF2-40B4-BE49-F238E27FC236}">
                <a16:creationId xmlns:a16="http://schemas.microsoft.com/office/drawing/2014/main" id="{160AC658-8542-165F-3E49-B2F629B416A7}"/>
              </a:ext>
            </a:extLst>
          </p:cNvPr>
          <p:cNvSpPr>
            <a:spLocks noGrp="1" noChangeArrowheads="1"/>
          </p:cNvSpPr>
          <p:nvPr>
            <p:ph type="body" sz="half" idx="1"/>
          </p:nvPr>
        </p:nvSpPr>
        <p:spPr>
          <a:xfrm>
            <a:off x="457200" y="1600200"/>
            <a:ext cx="8229600" cy="4525963"/>
          </a:xfrm>
        </p:spPr>
        <p:txBody>
          <a:bodyPr>
            <a:normAutofit lnSpcReduction="10000"/>
          </a:bodyPr>
          <a:lstStyle/>
          <a:p>
            <a:pPr marL="0" lvl="1" indent="0" algn="just" eaLnBrk="1" fontAlgn="auto" hangingPunct="1">
              <a:spcBef>
                <a:spcPts val="0"/>
              </a:spcBef>
              <a:spcAft>
                <a:spcPts val="0"/>
              </a:spcAft>
              <a:buFontTx/>
              <a:buNone/>
              <a:defRPr/>
            </a:pPr>
            <a:r>
              <a:rPr lang="en-US" sz="1950" b="1">
                <a:latin typeface="Arial" panose="020B0604020202020204" pitchFamily="34" charset="0"/>
                <a:cs typeface="Arial" panose="020B0604020202020204" pitchFamily="34" charset="0"/>
              </a:rPr>
              <a:t>Non-Exempt or Categorically Excluded Projects must complete a Full EA – Majority of projects do not fall in this category</a:t>
            </a:r>
          </a:p>
          <a:p>
            <a:pPr marL="0" lvl="1" indent="0" algn="just" eaLnBrk="1" fontAlgn="auto" hangingPunct="1">
              <a:spcBef>
                <a:spcPts val="0"/>
              </a:spcBef>
              <a:spcAft>
                <a:spcPts val="0"/>
              </a:spcAft>
              <a:buFontTx/>
              <a:buNone/>
              <a:defRPr/>
            </a:pPr>
            <a:endParaRPr lang="en-US" sz="1950" b="1">
              <a:latin typeface="Arial" panose="020B0604020202020204" pitchFamily="34" charset="0"/>
              <a:cs typeface="Arial" panose="020B0604020202020204" pitchFamily="34" charset="0"/>
            </a:endParaRP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May have an effect on the environment</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Residential buildings when density is increased over 4 units or when   </a:t>
            </a:r>
            <a:br>
              <a:rPr lang="en-US" sz="1950">
                <a:latin typeface="Arial" panose="020B0604020202020204" pitchFamily="34" charset="0"/>
                <a:cs typeface="Arial" panose="020B0604020202020204" pitchFamily="34" charset="0"/>
              </a:rPr>
            </a:br>
            <a:r>
              <a:rPr lang="en-US" sz="1950">
                <a:latin typeface="Arial" panose="020B0604020202020204" pitchFamily="34" charset="0"/>
                <a:cs typeface="Arial" panose="020B0604020202020204" pitchFamily="34" charset="0"/>
              </a:rPr>
              <a:t>  land use changed</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Water</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Sewer</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Major Rehabilitation</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Most new construction and, reconstruction</a:t>
            </a:r>
          </a:p>
          <a:p>
            <a:pPr marL="344487" indent="-457200" algn="just" eaLnBrk="1" fontAlgn="auto" hangingPunct="1">
              <a:spcBef>
                <a:spcPts val="0"/>
              </a:spcBef>
              <a:spcAft>
                <a:spcPts val="0"/>
              </a:spcAft>
              <a:buFont typeface="Arial" panose="020B0604020202020204" pitchFamily="34" charset="0"/>
              <a:buChar char="•"/>
              <a:defRPr/>
            </a:pPr>
            <a:r>
              <a:rPr lang="en-US" sz="1950">
                <a:latin typeface="Arial" panose="020B0604020202020204" pitchFamily="34" charset="0"/>
                <a:cs typeface="Arial" panose="020B0604020202020204" pitchFamily="34" charset="0"/>
              </a:rPr>
              <a:t>Whenever no exclusion applies</a:t>
            </a:r>
          </a:p>
          <a:p>
            <a:pPr marL="344487" indent="-457200" algn="just" eaLnBrk="1" fontAlgn="auto" hangingPunct="1">
              <a:spcBef>
                <a:spcPts val="0"/>
              </a:spcBef>
              <a:spcAft>
                <a:spcPts val="0"/>
              </a:spcAft>
              <a:buFont typeface="Arial" panose="020B0604020202020204" pitchFamily="34" charset="0"/>
              <a:buChar char="•"/>
              <a:defRPr/>
            </a:pPr>
            <a:endParaRPr lang="en-US" sz="1950">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altLang="en-US" sz="1950" b="1">
                <a:solidFill>
                  <a:srgbClr val="FF0000"/>
                </a:solidFill>
                <a:latin typeface="Arial" panose="020B0604020202020204" pitchFamily="34" charset="0"/>
                <a:cs typeface="Arial" panose="020B0604020202020204" pitchFamily="34" charset="0"/>
              </a:rPr>
              <a:t>Statutory Checklist Required</a:t>
            </a:r>
          </a:p>
          <a:p>
            <a:pPr marL="240030" indent="-240030" algn="just" eaLnBrk="1" fontAlgn="auto" hangingPunct="1">
              <a:spcBef>
                <a:spcPct val="0"/>
              </a:spcBef>
              <a:spcAft>
                <a:spcPts val="0"/>
              </a:spcAft>
              <a:buFontTx/>
              <a:buNone/>
              <a:defRPr/>
            </a:pPr>
            <a:endParaRPr lang="en-US" altLang="en-US" sz="1950" b="1">
              <a:latin typeface="Arial" panose="020B0604020202020204" pitchFamily="34" charset="0"/>
              <a:cs typeface="Arial" panose="020B0604020202020204" pitchFamily="34" charset="0"/>
            </a:endParaRPr>
          </a:p>
          <a:p>
            <a:pPr marL="240030" indent="-240030" algn="just" eaLnBrk="1" fontAlgn="auto" hangingPunct="1">
              <a:spcBef>
                <a:spcPct val="0"/>
              </a:spcBef>
              <a:spcAft>
                <a:spcPts val="0"/>
              </a:spcAft>
              <a:buFontTx/>
              <a:buNone/>
              <a:defRPr/>
            </a:pPr>
            <a:r>
              <a:rPr lang="en-US" altLang="en-US" sz="1950" b="1">
                <a:solidFill>
                  <a:srgbClr val="FF0000"/>
                </a:solidFill>
                <a:latin typeface="Arial" panose="020B0604020202020204" pitchFamily="34" charset="0"/>
                <a:cs typeface="Arial" panose="020B0604020202020204" pitchFamily="34" charset="0"/>
              </a:rPr>
              <a:t>Maps and Documentation</a:t>
            </a:r>
          </a:p>
          <a:p>
            <a:pPr marL="344487" indent="-457200" algn="just" eaLnBrk="1" fontAlgn="auto" hangingPunct="1">
              <a:spcBef>
                <a:spcPts val="0"/>
              </a:spcBef>
              <a:spcAft>
                <a:spcPts val="0"/>
              </a:spcAft>
              <a:buFont typeface="Arial" panose="020B0604020202020204" pitchFamily="34" charset="0"/>
              <a:buChar char="•"/>
              <a:defRPr/>
            </a:pPr>
            <a:endParaRPr lang="en-US" sz="1950">
              <a:latin typeface="Arial" panose="020B0604020202020204" pitchFamily="34" charset="0"/>
              <a:cs typeface="Arial" panose="020B0604020202020204" pitchFamily="34" charset="0"/>
            </a:endParaRPr>
          </a:p>
        </p:txBody>
      </p:sp>
    </p:spTree>
  </p:cSld>
  <p:clrMapOvr>
    <a:masterClrMapping/>
  </p:clrMapOvr>
  <p:transition spd="slow"/>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
            <a:extLst>
              <a:ext uri="{FF2B5EF4-FFF2-40B4-BE49-F238E27FC236}">
                <a16:creationId xmlns:a16="http://schemas.microsoft.com/office/drawing/2014/main" id="{CA0C9520-65E4-43B3-90F0-934A2A3D90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498F5E3-BB50-C127-A14C-EFF21108D4F5}"/>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ERR - Source Documentation</a:t>
            </a:r>
          </a:p>
        </p:txBody>
      </p:sp>
      <p:sp>
        <p:nvSpPr>
          <p:cNvPr id="171011" name="Rectangle 3">
            <a:extLst>
              <a:ext uri="{FF2B5EF4-FFF2-40B4-BE49-F238E27FC236}">
                <a16:creationId xmlns:a16="http://schemas.microsoft.com/office/drawing/2014/main" id="{6B532725-37E6-C2C5-DDFE-7AC07C19D93B}"/>
              </a:ext>
            </a:extLst>
          </p:cNvPr>
          <p:cNvSpPr>
            <a:spLocks noGrp="1" noChangeArrowheads="1"/>
          </p:cNvSpPr>
          <p:nvPr>
            <p:ph type="body" sz="half" idx="1"/>
          </p:nvPr>
        </p:nvSpPr>
        <p:spPr>
          <a:xfrm>
            <a:off x="457200" y="1600200"/>
            <a:ext cx="8229600" cy="4525963"/>
          </a:xfrm>
        </p:spPr>
        <p:txBody>
          <a:bodyPr/>
          <a:lstStyle/>
          <a:p>
            <a:pPr marL="0" indent="0" algn="just" eaLnBrk="1" hangingPunct="1">
              <a:spcBef>
                <a:spcPct val="0"/>
              </a:spcBef>
              <a:buFontTx/>
              <a:buNone/>
              <a:defRPr/>
            </a:pPr>
            <a:r>
              <a:rPr lang="en-US" altLang="en-US" sz="1950" b="1">
                <a:latin typeface="Arial" panose="020B0604020202020204" pitchFamily="34" charset="0"/>
                <a:cs typeface="Arial" panose="020B0604020202020204" pitchFamily="34" charset="0"/>
              </a:rPr>
              <a:t>Use Federal, State, local oversight agency or recognized authoritative sources and verifiable documentation</a:t>
            </a:r>
          </a:p>
          <a:p>
            <a:pPr marL="0" indent="0" algn="just" eaLnBrk="1" hangingPunct="1">
              <a:spcBef>
                <a:spcPct val="0"/>
              </a:spcBef>
              <a:buFontTx/>
              <a:buNone/>
              <a:defRPr/>
            </a:pPr>
            <a:endParaRPr lang="en-US" altLang="en-US" sz="1950" b="1">
              <a:latin typeface="Arial" panose="020B0604020202020204" pitchFamily="34" charset="0"/>
              <a:cs typeface="Arial" panose="020B0604020202020204" pitchFamily="34" charset="0"/>
            </a:endParaRPr>
          </a:p>
          <a:p>
            <a:pPr marL="463550" lvl="1" indent="-238125" algn="just" eaLnBrk="1" hangingPunct="1">
              <a:spcBef>
                <a:spcPct val="0"/>
              </a:spcBef>
              <a:buFont typeface="Arial" panose="020B0604020202020204" pitchFamily="34" charset="0"/>
              <a:buChar char="•"/>
              <a:defRPr/>
            </a:pPr>
            <a:r>
              <a:rPr lang="en-US" altLang="en-US" sz="1950" b="1">
                <a:latin typeface="Arial" panose="020B0604020202020204" pitchFamily="34" charset="0"/>
                <a:cs typeface="Arial" panose="020B0604020202020204" pitchFamily="34" charset="0"/>
              </a:rPr>
              <a:t>Verifiable: </a:t>
            </a:r>
            <a:r>
              <a:rPr lang="en-US" altLang="en-US" sz="1950">
                <a:latin typeface="Arial" panose="020B0604020202020204" pitchFamily="34" charset="0"/>
                <a:cs typeface="Arial" panose="020B0604020202020204" pitchFamily="34" charset="0"/>
              </a:rPr>
              <a:t>City/county land use plans, FEMA maps, zoning maps, USGS top maps, historic registers, aerial photos, EPA, Noise Analysis, grading plans, asbestos surveys, wetland delineations, etc.</a:t>
            </a:r>
          </a:p>
          <a:p>
            <a:pPr marL="463550" lvl="1" indent="-238125" algn="just" eaLnBrk="1" hangingPunct="1">
              <a:spcBef>
                <a:spcPct val="0"/>
              </a:spcBef>
              <a:buFont typeface="Arial" panose="020B0604020202020204" pitchFamily="34" charset="0"/>
              <a:buChar char="•"/>
              <a:defRPr/>
            </a:pPr>
            <a:r>
              <a:rPr lang="en-US" altLang="en-US" sz="1950" b="1">
                <a:latin typeface="Arial" panose="020B0604020202020204" pitchFamily="34" charset="0"/>
                <a:cs typeface="Arial" panose="020B0604020202020204" pitchFamily="34" charset="0"/>
              </a:rPr>
              <a:t>Relevant: </a:t>
            </a:r>
            <a:r>
              <a:rPr lang="en-US" altLang="en-US" sz="1950">
                <a:latin typeface="Arial" panose="020B0604020202020204" pitchFamily="34" charset="0"/>
                <a:cs typeface="Arial" panose="020B0604020202020204" pitchFamily="34" charset="0"/>
              </a:rPr>
              <a:t>Field observations, photos, interviews, printed materials, letters, emails, phone logs, reports, studies, etc.</a:t>
            </a:r>
          </a:p>
          <a:p>
            <a:pPr marL="463550" lvl="1" indent="-238125" algn="just" eaLnBrk="1" hangingPunct="1">
              <a:spcBef>
                <a:spcPct val="0"/>
              </a:spcBef>
              <a:buFont typeface="Arial" panose="020B0604020202020204" pitchFamily="34" charset="0"/>
              <a:buChar char="•"/>
              <a:defRPr/>
            </a:pPr>
            <a:r>
              <a:rPr lang="en-US" altLang="en-US" sz="1950" b="1">
                <a:solidFill>
                  <a:srgbClr val="FF0000"/>
                </a:solidFill>
                <a:latin typeface="Arial" panose="020B0604020202020204" pitchFamily="34" charset="0"/>
                <a:cs typeface="Arial" panose="020B0604020202020204" pitchFamily="34" charset="0"/>
              </a:rPr>
              <a:t>Do not use the words none, not applicable (N/A) etc.</a:t>
            </a:r>
            <a:r>
              <a:rPr lang="en-US" altLang="en-US" sz="1950" b="1">
                <a:latin typeface="Arial" panose="020B0604020202020204" pitchFamily="34" charset="0"/>
                <a:cs typeface="Arial" panose="020B0604020202020204" pitchFamily="34" charset="0"/>
              </a:rPr>
              <a:t> </a:t>
            </a:r>
            <a:endParaRPr lang="en-US" altLang="en-US" sz="1950">
              <a:latin typeface="Arial" panose="020B0604020202020204" pitchFamily="34" charset="0"/>
              <a:cs typeface="Arial" panose="020B0604020202020204" pitchFamily="34" charset="0"/>
            </a:endParaRPr>
          </a:p>
        </p:txBody>
      </p:sp>
    </p:spTree>
  </p:cSld>
  <p:clrMapOvr>
    <a:masterClrMapping/>
  </p:clrMapOvr>
  <p:transition spd="slow"/>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072AFEA9-DEED-D33C-0673-8AC77F7A8EBF}"/>
              </a:ext>
            </a:extLst>
          </p:cNvPr>
          <p:cNvSpPr>
            <a:spLocks noGrp="1" noChangeArrowheads="1"/>
          </p:cNvSpPr>
          <p:nvPr>
            <p:ph type="title"/>
          </p:nvPr>
        </p:nvSpPr>
        <p:spPr>
          <a:xfrm>
            <a:off x="612775" y="304800"/>
            <a:ext cx="8153400" cy="990600"/>
          </a:xfrm>
        </p:spPr>
        <p:txBody>
          <a:bodyPr/>
          <a:lstStyle/>
          <a:p>
            <a:r>
              <a:rPr lang="en-US" altLang="en-US"/>
              <a:t>Credible Websites</a:t>
            </a:r>
          </a:p>
        </p:txBody>
      </p:sp>
      <p:sp>
        <p:nvSpPr>
          <p:cNvPr id="3" name="Content Placeholder 2">
            <a:extLst>
              <a:ext uri="{FF2B5EF4-FFF2-40B4-BE49-F238E27FC236}">
                <a16:creationId xmlns:a16="http://schemas.microsoft.com/office/drawing/2014/main" id="{1E50C500-D1B3-2E4A-68C3-F3B7483DECF7}"/>
              </a:ext>
            </a:extLst>
          </p:cNvPr>
          <p:cNvSpPr>
            <a:spLocks noGrp="1"/>
          </p:cNvSpPr>
          <p:nvPr>
            <p:ph sz="quarter" idx="1"/>
          </p:nvPr>
        </p:nvSpPr>
        <p:spPr>
          <a:xfrm>
            <a:off x="612775" y="1600200"/>
            <a:ext cx="8153400" cy="4495800"/>
          </a:xfrm>
        </p:spPr>
        <p:txBody>
          <a:bodyPr/>
          <a:lstStyle/>
          <a:p>
            <a:pPr>
              <a:defRPr/>
            </a:pPr>
            <a:r>
              <a:rPr lang="en-US">
                <a:latin typeface="+mj-lt"/>
              </a:rPr>
              <a:t>EPA </a:t>
            </a:r>
            <a:r>
              <a:rPr lang="en-US" err="1">
                <a:latin typeface="+mj-lt"/>
              </a:rPr>
              <a:t>NEPAssist</a:t>
            </a:r>
            <a:r>
              <a:rPr lang="en-US">
                <a:latin typeface="+mj-lt"/>
              </a:rPr>
              <a:t> – Look for toxic and hazardous locations </a:t>
            </a:r>
            <a:r>
              <a:rPr lang="en-US">
                <a:latin typeface="+mj-lt"/>
                <a:hlinkClick r:id="rId2"/>
              </a:rPr>
              <a:t>https://nepassisttool.epa.gov/nepassist/nepamap.aspx</a:t>
            </a:r>
            <a:endParaRPr lang="en-US">
              <a:latin typeface="+mj-lt"/>
            </a:endParaRPr>
          </a:p>
          <a:p>
            <a:pPr>
              <a:defRPr/>
            </a:pPr>
            <a:r>
              <a:rPr lang="en-US">
                <a:latin typeface="+mj-lt"/>
              </a:rPr>
              <a:t>HUD Exchange – Related Federal Laws &amp; Authorities</a:t>
            </a:r>
          </a:p>
          <a:p>
            <a:pPr marL="0" indent="0">
              <a:buFont typeface="Wingdings" panose="05000000000000000000" pitchFamily="2" charset="2"/>
              <a:buNone/>
              <a:defRPr/>
            </a:pPr>
            <a:r>
              <a:rPr lang="en-US">
                <a:latin typeface="+mj-lt"/>
                <a:hlinkClick r:id="rId3"/>
              </a:rPr>
              <a:t>https://www.hudexchange.info/programs/environmental-review/federal-related-laws-and-authorities/</a:t>
            </a:r>
            <a:endParaRPr lang="en-US">
              <a:latin typeface="+mj-lt"/>
            </a:endParaRPr>
          </a:p>
          <a:p>
            <a:pPr>
              <a:defRPr/>
            </a:pPr>
            <a:r>
              <a:rPr lang="en-US">
                <a:latin typeface="+mj-lt"/>
              </a:rPr>
              <a:t>Endangered Species – Habitat Disturbance </a:t>
            </a:r>
            <a:r>
              <a:rPr lang="en-US">
                <a:latin typeface="+mj-lt"/>
                <a:hlinkClick r:id="rId4"/>
              </a:rPr>
              <a:t>https://ipac.ecosphere.fws.gov/</a:t>
            </a:r>
            <a:endParaRPr lang="en-US">
              <a:latin typeface="+mj-lt"/>
            </a:endParaRPr>
          </a:p>
          <a:p>
            <a:pPr>
              <a:defRPr/>
            </a:pPr>
            <a:r>
              <a:rPr lang="en-US">
                <a:latin typeface="+mj-lt"/>
              </a:rPr>
              <a:t>SHPO/Section 106</a:t>
            </a:r>
          </a:p>
          <a:p>
            <a:pPr marL="0" indent="0">
              <a:buFont typeface="Wingdings" panose="05000000000000000000" pitchFamily="2" charset="2"/>
              <a:buNone/>
              <a:defRPr/>
            </a:pPr>
            <a:r>
              <a:rPr lang="en-US">
                <a:latin typeface="+mj-lt"/>
                <a:hlinkClick r:id="rId5"/>
              </a:rPr>
              <a:t>https://www.miplace.org/historic-preservation/programs-and-services/cultural-resource-management-and-planning/</a:t>
            </a:r>
            <a:endParaRPr lang="en-US">
              <a:latin typeface="+mj-lt"/>
            </a:endParaRPr>
          </a:p>
          <a:p>
            <a:pPr>
              <a:defRPr/>
            </a:pPr>
            <a:r>
              <a:rPr lang="en-US">
                <a:latin typeface="+mj-lt"/>
              </a:rPr>
              <a:t>WISER Training - </a:t>
            </a:r>
            <a:r>
              <a:rPr lang="en-US">
                <a:latin typeface="+mj-lt"/>
                <a:hlinkClick r:id="rId6"/>
              </a:rPr>
              <a:t>https://www.hudexchange.info/trainings/wiser/</a:t>
            </a:r>
            <a:endParaRPr lang="en-US">
              <a:latin typeface="+mj-lt"/>
            </a:endParaRPr>
          </a:p>
          <a:p>
            <a:pPr marL="0" indent="0">
              <a:buFont typeface="Wingdings" panose="05000000000000000000" pitchFamily="2" charset="2"/>
              <a:buNone/>
              <a:defRPr/>
            </a:pPr>
            <a:r>
              <a:rPr lang="en-US">
                <a:latin typeface="+mj-lt"/>
              </a:rPr>
              <a:t>Must have a HUD login to complete the WISER training</a:t>
            </a:r>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a:p>
            <a:pPr marL="0" indent="0">
              <a:buFont typeface="Wingdings" panose="05000000000000000000" pitchFamily="2" charset="2"/>
              <a:buNone/>
              <a:defRPr/>
            </a:pPr>
            <a:endParaRPr lang="en-US"/>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FE1696FC-09FD-C5AC-E816-942523AE0F8A}"/>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1443" name="Content Placeholder 2">
            <a:extLst>
              <a:ext uri="{FF2B5EF4-FFF2-40B4-BE49-F238E27FC236}">
                <a16:creationId xmlns:a16="http://schemas.microsoft.com/office/drawing/2014/main" id="{A40C5DFF-A0E4-ACB2-7A0D-22E25CA76380}"/>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Bidding and construction of a project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May not begin nor funds obligated or expended until the ERR process has been completed and approved - OCNHD will not reimburse</a:t>
            </a:r>
          </a:p>
          <a:p>
            <a:pPr marL="0" indent="0" algn="just" eaLnBrk="1" fontAlgn="auto" hangingPunct="1">
              <a:spcAft>
                <a:spcPts val="0"/>
              </a:spcAft>
              <a:buFontTx/>
              <a:buNone/>
              <a:defRPr/>
            </a:pPr>
            <a:endParaRPr lang="en-US" altLang="en-US" sz="1950" b="1">
              <a:latin typeface="Arial" panose="020B0604020202020204" pitchFamily="34" charset="0"/>
              <a:cs typeface="Arial" panose="020B0604020202020204" pitchFamily="34" charset="0"/>
            </a:endParaRPr>
          </a:p>
          <a:p>
            <a:pPr marL="0" indent="0" algn="just"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ERR will vary in length and content </a:t>
            </a:r>
          </a:p>
          <a:p>
            <a:pPr marL="240030" indent="-240030" algn="just"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Depending upon the  level of review required for the activity</a:t>
            </a:r>
          </a:p>
          <a:p>
            <a:pPr marL="240030" indent="-240030" algn="just" eaLnBrk="1" fontAlgn="auto" hangingPunct="1">
              <a:spcAft>
                <a:spcPts val="0"/>
              </a:spcAft>
              <a:buFont typeface="Wingdings"/>
              <a:buChar char=""/>
              <a:defRPr/>
            </a:pPr>
            <a:endParaRPr lang="en-US" altLang="en-US" sz="1950">
              <a:latin typeface="Arial" panose="020B0604020202020204"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altLang="en-US" sz="1950">
              <a:latin typeface="Arial" panose="020B0604020202020204" pitchFamily="34" charset="0"/>
              <a:cs typeface="Arial" panose="020B0604020202020204" pitchFamily="34" charset="0"/>
            </a:endParaRPr>
          </a:p>
          <a:p>
            <a:pPr marL="240030" indent="-240030" eaLnBrk="1" fontAlgn="auto" hangingPunct="1">
              <a:spcAft>
                <a:spcPts val="0"/>
              </a:spcAft>
              <a:buFont typeface="Wingdings"/>
              <a:buChar char=""/>
              <a:defRPr/>
            </a:pPr>
            <a:endParaRPr lang="en-US" altLang="en-US" sz="2175">
              <a:latin typeface="Arial" panose="020B0604020202020204" pitchFamily="34" charset="0"/>
              <a:cs typeface="Arial" panose="020B0604020202020204"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a:extLst>
              <a:ext uri="{FF2B5EF4-FFF2-40B4-BE49-F238E27FC236}">
                <a16:creationId xmlns:a16="http://schemas.microsoft.com/office/drawing/2014/main" id="{2E5D6EE4-A422-8654-65CC-B1B540AF72F8}"/>
              </a:ext>
            </a:extLst>
          </p:cNvPr>
          <p:cNvSpPr>
            <a:spLocks noGrp="1" noChangeArrowheads="1"/>
          </p:cNvSpPr>
          <p:nvPr>
            <p:ph type="title"/>
          </p:nvPr>
        </p:nvSpPr>
        <p:spPr>
          <a:xfrm>
            <a:off x="458788" y="160338"/>
            <a:ext cx="8685212" cy="1143000"/>
          </a:xfrm>
        </p:spPr>
        <p:txBody>
          <a:bodyPr/>
          <a:lstStyle/>
          <a:p>
            <a:pPr eaLnBrk="1" hangingPunct="1">
              <a:spcAft>
                <a:spcPts val="1000"/>
              </a:spcAft>
            </a:pPr>
            <a:r>
              <a:rPr lang="en-US" altLang="en-US" sz="4000">
                <a:solidFill>
                  <a:srgbClr val="0070C0"/>
                </a:solidFill>
                <a:cs typeface="Arial" panose="020B0604020202020204" pitchFamily="34" charset="0"/>
              </a:rPr>
              <a:t>Application Process</a:t>
            </a:r>
            <a:endParaRPr lang="en-US" altLang="en-US" sz="2200">
              <a:solidFill>
                <a:srgbClr val="0070C0"/>
              </a:solidFill>
              <a:cs typeface="Arial" panose="020B0604020202020204" pitchFamily="34" charset="0"/>
            </a:endParaRPr>
          </a:p>
        </p:txBody>
      </p:sp>
      <p:sp>
        <p:nvSpPr>
          <p:cNvPr id="91139" name="Content Placeholder 2">
            <a:extLst>
              <a:ext uri="{FF2B5EF4-FFF2-40B4-BE49-F238E27FC236}">
                <a16:creationId xmlns:a16="http://schemas.microsoft.com/office/drawing/2014/main" id="{7A1B7E39-8DA1-B452-9BD2-61A08C38AE61}"/>
              </a:ext>
            </a:extLst>
          </p:cNvPr>
          <p:cNvSpPr>
            <a:spLocks noGrp="1"/>
          </p:cNvSpPr>
          <p:nvPr>
            <p:ph type="body" sz="half" idx="1"/>
          </p:nvPr>
        </p:nvSpPr>
        <p:spPr>
          <a:xfrm>
            <a:off x="266700" y="1466850"/>
            <a:ext cx="8229600" cy="4525963"/>
          </a:xfrm>
        </p:spPr>
        <p:txBody>
          <a:bodyPr/>
          <a:lstStyle/>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Attend the PY 2026 CDBG Application Workshop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Determine Local Needs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Schedule required Public Hearing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Advertise Public Hearing Notice(s) as Required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Host Public Hearing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Complete Application Materials </a:t>
            </a:r>
          </a:p>
          <a:p>
            <a:pPr marL="760412" lvl="1" indent="-520700" algn="just" eaLnBrk="1" hangingPunct="1">
              <a:spcBef>
                <a:spcPct val="0"/>
              </a:spcBef>
              <a:spcAft>
                <a:spcPts val="1000"/>
              </a:spcAft>
              <a:defRPr/>
            </a:pPr>
            <a:r>
              <a:rPr lang="en-US" sz="1400" b="1">
                <a:solidFill>
                  <a:schemeClr val="bg2">
                    <a:lumMod val="10000"/>
                  </a:schemeClr>
                </a:solidFill>
              </a:rPr>
              <a:t>Application</a:t>
            </a:r>
          </a:p>
          <a:p>
            <a:pPr marL="760412" lvl="1" indent="-520700" algn="just" eaLnBrk="1" hangingPunct="1">
              <a:spcBef>
                <a:spcPct val="0"/>
              </a:spcBef>
              <a:spcAft>
                <a:spcPts val="1000"/>
              </a:spcAft>
              <a:defRPr/>
            </a:pPr>
            <a:r>
              <a:rPr lang="en-US" sz="1400" b="1">
                <a:solidFill>
                  <a:schemeClr val="bg2">
                    <a:lumMod val="10000"/>
                  </a:schemeClr>
                </a:solidFill>
              </a:rPr>
              <a:t> Environmental Review Record </a:t>
            </a:r>
          </a:p>
          <a:p>
            <a:pPr marL="760412" lvl="1" indent="-520700" algn="just" eaLnBrk="1" hangingPunct="1">
              <a:spcBef>
                <a:spcPct val="0"/>
              </a:spcBef>
              <a:spcAft>
                <a:spcPts val="1000"/>
              </a:spcAft>
              <a:defRPr/>
            </a:pPr>
            <a:r>
              <a:rPr lang="en-US" sz="1400" b="1">
                <a:solidFill>
                  <a:schemeClr val="bg2">
                    <a:lumMod val="10000"/>
                  </a:schemeClr>
                </a:solidFill>
              </a:rPr>
              <a:t>Conflict of Interest Certification &amp; Affidavit of Compliance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Prepare Citizen Participation Materials  </a:t>
            </a:r>
          </a:p>
          <a:p>
            <a:pPr marL="760412" lvl="1" indent="-520700" algn="just" eaLnBrk="1" hangingPunct="1">
              <a:spcBef>
                <a:spcPct val="0"/>
              </a:spcBef>
              <a:spcAft>
                <a:spcPts val="1000"/>
              </a:spcAft>
              <a:defRPr/>
            </a:pPr>
            <a:r>
              <a:rPr lang="en-US" sz="1400" b="1">
                <a:solidFill>
                  <a:schemeClr val="bg2">
                    <a:lumMod val="10000"/>
                  </a:schemeClr>
                </a:solidFill>
              </a:rPr>
              <a:t>Public Hearing </a:t>
            </a:r>
          </a:p>
          <a:p>
            <a:pPr marL="760412" lvl="1" indent="-520700" algn="just" eaLnBrk="1" hangingPunct="1">
              <a:spcBef>
                <a:spcPct val="0"/>
              </a:spcBef>
              <a:spcAft>
                <a:spcPts val="1000"/>
              </a:spcAft>
              <a:defRPr/>
            </a:pPr>
            <a:r>
              <a:rPr lang="en-US" sz="1400" b="1">
                <a:solidFill>
                  <a:schemeClr val="bg2">
                    <a:lumMod val="10000"/>
                  </a:schemeClr>
                </a:solidFill>
              </a:rPr>
              <a:t>Affidavit of Publication </a:t>
            </a:r>
          </a:p>
          <a:p>
            <a:pPr marL="760412" lvl="1" indent="-520700" algn="just" eaLnBrk="1" hangingPunct="1">
              <a:spcBef>
                <a:spcPct val="0"/>
              </a:spcBef>
              <a:spcAft>
                <a:spcPts val="1000"/>
              </a:spcAft>
              <a:defRPr/>
            </a:pPr>
            <a:r>
              <a:rPr lang="en-US" sz="1400" b="1">
                <a:solidFill>
                  <a:schemeClr val="bg2">
                    <a:lumMod val="10000"/>
                  </a:schemeClr>
                </a:solidFill>
              </a:rPr>
              <a:t>Meeting Minutes OR Governing Body Resolution </a:t>
            </a:r>
          </a:p>
          <a:p>
            <a:pPr marL="520700" indent="-520700" algn="just" eaLnBrk="1" hangingPunct="1">
              <a:spcBef>
                <a:spcPct val="0"/>
              </a:spcBef>
              <a:spcAft>
                <a:spcPts val="1000"/>
              </a:spcAft>
              <a:buFont typeface="Times New Roman" panose="02020603050405020304" pitchFamily="18" charset="0"/>
              <a:buAutoNum type="arabicPeriod"/>
              <a:defRPr/>
            </a:pPr>
            <a:r>
              <a:rPr lang="en-US" sz="1400" b="1">
                <a:solidFill>
                  <a:schemeClr val="bg2">
                    <a:lumMod val="10000"/>
                  </a:schemeClr>
                </a:solidFill>
              </a:rPr>
              <a:t>Submit Application </a:t>
            </a:r>
            <a:endParaRPr lang="en-US" altLang="en-US" sz="1400" b="1">
              <a:solidFill>
                <a:schemeClr val="bg2">
                  <a:lumMod val="10000"/>
                </a:schemeClr>
              </a:solidFill>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FAE3CC73-0D11-FD83-7977-4BF6FB1E3AFC}"/>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8611" name="Content Placeholder 2">
            <a:extLst>
              <a:ext uri="{FF2B5EF4-FFF2-40B4-BE49-F238E27FC236}">
                <a16:creationId xmlns:a16="http://schemas.microsoft.com/office/drawing/2014/main" id="{582407F9-B4FA-9DD1-8B07-E9487C78035E}"/>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Bef>
                <a:spcPts val="0"/>
              </a:spcBef>
              <a:spcAft>
                <a:spcPts val="0"/>
              </a:spcAft>
              <a:buFontTx/>
              <a:buNone/>
              <a:defRPr/>
            </a:pPr>
            <a:r>
              <a:rPr lang="en-US" altLang="en-US" sz="1950" b="1">
                <a:latin typeface="Arial" panose="020B0604020202020204" pitchFamily="34" charset="0"/>
                <a:cs typeface="Arial" panose="020B0604020202020204" pitchFamily="34" charset="0"/>
              </a:rPr>
              <a:t>ERR is written evidence “administrative record” of review-decision making-action</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One per project</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Reviewable to public/HUD/OCNHD</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Contains evaluations, proper HUD forms, findings, decisions, documentation, maps, resources, notices, permits and approvals</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Your proof of procedural compliance with Federal and State environmental laws and your defense against any environmental challenges</a:t>
            </a:r>
          </a:p>
          <a:p>
            <a:pPr marL="240030" indent="-240030" algn="just" eaLnBrk="1" fontAlgn="auto" hangingPunct="1">
              <a:spcBef>
                <a:spcPts val="0"/>
              </a:spcBef>
              <a:spcAft>
                <a:spcPts val="0"/>
              </a:spcAft>
              <a:buFont typeface="Wingdings"/>
              <a:buChar char=""/>
              <a:defRPr/>
            </a:pPr>
            <a:r>
              <a:rPr lang="en-US" altLang="en-US" sz="1950">
                <a:latin typeface="Arial" panose="020B0604020202020204" pitchFamily="34" charset="0"/>
                <a:cs typeface="Arial" panose="020B0604020202020204" pitchFamily="34" charset="0"/>
              </a:rPr>
              <a:t>File with application and/or reprogramming</a:t>
            </a:r>
          </a:p>
        </p:txBody>
      </p:sp>
    </p:spTree>
  </p:cSld>
  <p:clrMapOvr>
    <a:masterClrMapping/>
  </p:clrMapOvr>
  <p:transition spd="slow"/>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40A4DB0C-7443-C81A-3DC9-C3E7F3DFD661}"/>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9635" name="Content Placeholder 2">
            <a:extLst>
              <a:ext uri="{FF2B5EF4-FFF2-40B4-BE49-F238E27FC236}">
                <a16:creationId xmlns:a16="http://schemas.microsoft.com/office/drawing/2014/main" id="{830A06A8-B42D-E846-C6B9-149DF2F51C9E}"/>
              </a:ext>
            </a:extLst>
          </p:cNvPr>
          <p:cNvSpPr>
            <a:spLocks noGrp="1"/>
          </p:cNvSpPr>
          <p:nvPr>
            <p:ph type="body" sz="half" idx="1"/>
          </p:nvPr>
        </p:nvSpPr>
        <p:spPr>
          <a:xfrm>
            <a:off x="457200" y="1600200"/>
            <a:ext cx="8229600" cy="4525963"/>
          </a:xfrm>
        </p:spPr>
        <p:txBody>
          <a:bodyPr>
            <a:normAutofit/>
          </a:bodyPr>
          <a:lstStyle/>
          <a:p>
            <a:pPr marL="0" indent="0" eaLnBrk="1" fontAlgn="auto" hangingPunct="1">
              <a:spcAft>
                <a:spcPts val="0"/>
              </a:spcAft>
              <a:buFontTx/>
              <a:buNone/>
              <a:defRPr/>
            </a:pPr>
            <a:r>
              <a:rPr lang="en-US" altLang="en-US" sz="1950" b="1">
                <a:latin typeface="Arial" panose="020B0604020202020204" pitchFamily="34" charset="0"/>
                <a:cs typeface="Arial" panose="020B0604020202020204" pitchFamily="34" charset="0"/>
              </a:rPr>
              <a:t>Person(s) completing ERR does not need to be a technical expert - should be credible in case it becomes necessary to defend the ERR and level of clearance</a:t>
            </a:r>
          </a:p>
          <a:p>
            <a:pPr marL="240030" indent="-240030" eaLnBrk="1" fontAlgn="auto" hangingPunct="1">
              <a:spcAft>
                <a:spcPts val="0"/>
              </a:spcAft>
              <a:buFont typeface="Wingdings"/>
              <a:buChar char=""/>
              <a:defRPr/>
            </a:pPr>
            <a:endParaRPr lang="en-US" altLang="en-US" sz="1950">
              <a:latin typeface="Arial" panose="020B0604020202020204" pitchFamily="34" charset="0"/>
              <a:cs typeface="Arial" panose="020B0604020202020204" pitchFamily="34" charset="0"/>
            </a:endParaRP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Person filling it out signs as the preparer</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OCNHD Environmental Officer/ Approver is Katie Tierney on Exempt, CENST’s and CEST’s</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OCNHD Certifying Officer is Executive David Coulter on all Environmental Assessment’s/EA’s</a:t>
            </a:r>
          </a:p>
        </p:txBody>
      </p:sp>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BAB9D-575D-6455-D23D-B32B78ED5620}"/>
            </a:ext>
          </a:extLst>
        </p:cNvPr>
        <p:cNvGrpSpPr/>
        <p:nvPr/>
      </p:nvGrpSpPr>
      <p:grpSpPr>
        <a:xfrm>
          <a:off x="0" y="0"/>
          <a:ext cx="0" cy="0"/>
          <a:chOff x="0" y="0"/>
          <a:chExt cx="0" cy="0"/>
        </a:xfrm>
      </p:grpSpPr>
      <p:sp>
        <p:nvSpPr>
          <p:cNvPr id="56322" name="Title 1">
            <a:extLst>
              <a:ext uri="{FF2B5EF4-FFF2-40B4-BE49-F238E27FC236}">
                <a16:creationId xmlns:a16="http://schemas.microsoft.com/office/drawing/2014/main" id="{64B35C21-007B-C9E3-D3AA-CF3C3551A127}"/>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Environmental Review Record</a:t>
            </a:r>
          </a:p>
        </p:txBody>
      </p:sp>
      <p:sp>
        <p:nvSpPr>
          <p:cNvPr id="69635" name="Content Placeholder 2">
            <a:extLst>
              <a:ext uri="{FF2B5EF4-FFF2-40B4-BE49-F238E27FC236}">
                <a16:creationId xmlns:a16="http://schemas.microsoft.com/office/drawing/2014/main" id="{8F6D23BA-0D75-B683-72A7-130993B4933B}"/>
              </a:ext>
            </a:extLst>
          </p:cNvPr>
          <p:cNvSpPr>
            <a:spLocks noGrp="1"/>
          </p:cNvSpPr>
          <p:nvPr>
            <p:ph type="body" sz="half" idx="1"/>
          </p:nvPr>
        </p:nvSpPr>
        <p:spPr>
          <a:xfrm>
            <a:off x="457200" y="1600200"/>
            <a:ext cx="8229600" cy="4525963"/>
          </a:xfrm>
        </p:spPr>
        <p:txBody>
          <a:bodyPr>
            <a:normAutofit/>
          </a:bodyPr>
          <a:lstStyle/>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For assistance with the Environmental Review process, please call Katie Tierney, Sr. Specialist - Environmental Officer in the Neighborhood &amp; Housing Development Division </a:t>
            </a:r>
          </a:p>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hlinkClick r:id="rId3"/>
              </a:rPr>
              <a:t>tierneyk@oakgov.com</a:t>
            </a: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  </a:t>
            </a: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(248) 858-5309 </a:t>
            </a:r>
          </a:p>
        </p:txBody>
      </p:sp>
    </p:spTree>
    <p:extLst>
      <p:ext uri="{BB962C8B-B14F-4D97-AF65-F5344CB8AC3E}">
        <p14:creationId xmlns:p14="http://schemas.microsoft.com/office/powerpoint/2010/main" val="3520043830"/>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FEC1BC-53B5-0281-C3E3-AFEA748FD104}"/>
            </a:ext>
          </a:extLst>
        </p:cNvPr>
        <p:cNvGrpSpPr/>
        <p:nvPr/>
      </p:nvGrpSpPr>
      <p:grpSpPr>
        <a:xfrm>
          <a:off x="0" y="0"/>
          <a:ext cx="0" cy="0"/>
          <a:chOff x="0" y="0"/>
          <a:chExt cx="0" cy="0"/>
        </a:xfrm>
      </p:grpSpPr>
      <p:pic>
        <p:nvPicPr>
          <p:cNvPr id="68610" name="Picture 2">
            <a:extLst>
              <a:ext uri="{FF2B5EF4-FFF2-40B4-BE49-F238E27FC236}">
                <a16:creationId xmlns:a16="http://schemas.microsoft.com/office/drawing/2014/main" id="{A381E731-1309-0D99-6552-7C2539E9E2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463"/>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4218187"/>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4">
            <a:extLst>
              <a:ext uri="{FF2B5EF4-FFF2-40B4-BE49-F238E27FC236}">
                <a16:creationId xmlns:a16="http://schemas.microsoft.com/office/drawing/2014/main" id="{196B6F96-0B2D-125B-F8FA-E59A41DBBBB0}"/>
              </a:ext>
            </a:extLst>
          </p:cNvPr>
          <p:cNvSpPr>
            <a:spLocks noGrp="1" noChangeArrowheads="1"/>
          </p:cNvSpPr>
          <p:nvPr>
            <p:ph type="ctr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panose="020B0604020202020204" pitchFamily="34" charset="0"/>
              </a:rPr>
              <a:t>Contract Compliance</a:t>
            </a:r>
            <a:endParaRPr lang="en-US" altLang="en-US" sz="3200">
              <a:solidFill>
                <a:srgbClr val="0070C0"/>
              </a:solidFill>
              <a:cs typeface="Arial" panose="020B0604020202020204" pitchFamily="34" charset="0"/>
            </a:endParaRPr>
          </a:p>
        </p:txBody>
      </p:sp>
      <p:sp>
        <p:nvSpPr>
          <p:cNvPr id="2" name="Subtitle 1">
            <a:extLst>
              <a:ext uri="{FF2B5EF4-FFF2-40B4-BE49-F238E27FC236}">
                <a16:creationId xmlns:a16="http://schemas.microsoft.com/office/drawing/2014/main" id="{5802D803-4991-B955-2C23-1EE1C193C915}"/>
              </a:ext>
            </a:extLst>
          </p:cNvPr>
          <p:cNvSpPr>
            <a:spLocks noGrp="1"/>
          </p:cNvSpPr>
          <p:nvPr>
            <p:ph type="subTitle" idx="1"/>
          </p:nvPr>
        </p:nvSpPr>
        <p:spPr>
          <a:xfrm>
            <a:off x="2438400" y="6133165"/>
            <a:ext cx="6400800" cy="685800"/>
          </a:xfrm>
        </p:spPr>
        <p:txBody>
          <a:bodyPr/>
          <a:lstStyle/>
          <a:p>
            <a:r>
              <a:rPr lang="en-US" altLang="en-US">
                <a:latin typeface="Arial" panose="020B0604020202020204" pitchFamily="34" charset="0"/>
                <a:cs typeface="Arial" panose="020B0604020202020204" pitchFamily="34" charset="0"/>
              </a:rPr>
              <a:t>Peter Essenmacher, Supervisor Contract Compliance</a:t>
            </a:r>
          </a:p>
          <a:p>
            <a:endParaRPr lang="en-US"/>
          </a:p>
        </p:txBody>
      </p:sp>
      <p:sp>
        <p:nvSpPr>
          <p:cNvPr id="4" name="TextBox 3">
            <a:extLst>
              <a:ext uri="{FF2B5EF4-FFF2-40B4-BE49-F238E27FC236}">
                <a16:creationId xmlns:a16="http://schemas.microsoft.com/office/drawing/2014/main" id="{974CF1C1-BD18-114D-1857-15C297B47A5F}"/>
              </a:ext>
            </a:extLst>
          </p:cNvPr>
          <p:cNvSpPr txBox="1"/>
          <p:nvPr/>
        </p:nvSpPr>
        <p:spPr>
          <a:xfrm>
            <a:off x="577000" y="921843"/>
            <a:ext cx="7774845" cy="3046988"/>
          </a:xfrm>
          <a:prstGeom prst="rect">
            <a:avLst/>
          </a:prstGeom>
          <a:noFill/>
        </p:spPr>
        <p:txBody>
          <a:bodyPr wrap="square">
            <a:spAutoFit/>
          </a:bodyPr>
          <a:lstStyle/>
          <a:p>
            <a:pPr marL="457200" lvl="1" indent="-457200" eaLnBrk="1" fontAlgn="auto" hangingPunct="1">
              <a:spcBef>
                <a:spcPct val="0"/>
              </a:spcBef>
              <a:spcAft>
                <a:spcPts val="0"/>
              </a:spcAft>
              <a:buFont typeface="Arial" panose="020B0604020202020204" pitchFamily="34" charset="0"/>
              <a:buChar char="•"/>
              <a:defRPr/>
            </a:pPr>
            <a:r>
              <a:rPr lang="en-US" altLang="en-US" sz="3200">
                <a:latin typeface="Arial" panose="020B0604020202020204" pitchFamily="34" charset="0"/>
                <a:cs typeface="Arial" panose="020B0604020202020204" pitchFamily="34" charset="0"/>
              </a:rPr>
              <a:t>Spending Performance</a:t>
            </a:r>
          </a:p>
          <a:p>
            <a:pPr marL="457200" lvl="1" indent="-457200" eaLnBrk="1" fontAlgn="auto" hangingPunct="1">
              <a:spcBef>
                <a:spcPct val="0"/>
              </a:spcBef>
              <a:spcAft>
                <a:spcPts val="0"/>
              </a:spcAft>
              <a:buFont typeface="Arial" panose="020B0604020202020204" pitchFamily="34" charset="0"/>
              <a:buChar char="•"/>
              <a:defRPr/>
            </a:pPr>
            <a:r>
              <a:rPr lang="en-US" altLang="en-US" sz="3200">
                <a:latin typeface="Arial" panose="020B0604020202020204" pitchFamily="34" charset="0"/>
                <a:cs typeface="Arial" panose="020B0604020202020204" pitchFamily="34" charset="0"/>
              </a:rPr>
              <a:t>Environmental / SHPO / THPO</a:t>
            </a:r>
          </a:p>
          <a:p>
            <a:pPr marL="457200" lvl="1" indent="-457200" eaLnBrk="1" fontAlgn="auto" hangingPunct="1">
              <a:spcBef>
                <a:spcPct val="0"/>
              </a:spcBef>
              <a:spcAft>
                <a:spcPts val="0"/>
              </a:spcAft>
              <a:buFont typeface="Arial" panose="020B0604020202020204" pitchFamily="34" charset="0"/>
              <a:buChar char="•"/>
              <a:defRPr/>
            </a:pPr>
            <a:r>
              <a:rPr lang="en-US" altLang="en-US" sz="3200">
                <a:latin typeface="Arial" panose="020B0604020202020204" pitchFamily="34" charset="0"/>
                <a:cs typeface="Arial" panose="020B0604020202020204" pitchFamily="34" charset="0"/>
              </a:rPr>
              <a:t>SAM Registration / Debarment</a:t>
            </a:r>
          </a:p>
          <a:p>
            <a:pPr marL="457200" lvl="1" indent="-457200" eaLnBrk="1" fontAlgn="auto" hangingPunct="1">
              <a:spcBef>
                <a:spcPct val="0"/>
              </a:spcBef>
              <a:spcAft>
                <a:spcPts val="0"/>
              </a:spcAft>
              <a:buFont typeface="Arial" panose="020B0604020202020204" pitchFamily="34" charset="0"/>
              <a:buChar char="•"/>
              <a:defRPr/>
            </a:pPr>
            <a:r>
              <a:rPr lang="en-US" altLang="en-US" sz="3200">
                <a:latin typeface="Arial" panose="020B0604020202020204" pitchFamily="34" charset="0"/>
                <a:cs typeface="Arial" panose="020B0604020202020204" pitchFamily="34" charset="0"/>
              </a:rPr>
              <a:t>Equal Opportunity  </a:t>
            </a:r>
          </a:p>
          <a:p>
            <a:pPr marL="457200" lvl="1" indent="-457200" eaLnBrk="1" fontAlgn="auto" hangingPunct="1">
              <a:spcBef>
                <a:spcPct val="0"/>
              </a:spcBef>
              <a:spcAft>
                <a:spcPts val="0"/>
              </a:spcAft>
              <a:buFont typeface="Arial" panose="020B0604020202020204" pitchFamily="34" charset="0"/>
              <a:buChar char="•"/>
              <a:defRPr/>
            </a:pPr>
            <a:r>
              <a:rPr lang="en-US" altLang="en-US" sz="3200">
                <a:latin typeface="Arial" panose="020B0604020202020204" pitchFamily="34" charset="0"/>
                <a:cs typeface="Arial" panose="020B0604020202020204" pitchFamily="34" charset="0"/>
              </a:rPr>
              <a:t>BABA</a:t>
            </a:r>
          </a:p>
          <a:p>
            <a:pPr marL="457200" lvl="1" indent="-457200" eaLnBrk="1" fontAlgn="auto" hangingPunct="1">
              <a:spcBef>
                <a:spcPct val="0"/>
              </a:spcBef>
              <a:spcAft>
                <a:spcPts val="0"/>
              </a:spcAft>
              <a:buFont typeface="Arial" panose="020B0604020202020204" pitchFamily="34" charset="0"/>
              <a:buChar char="•"/>
              <a:defRPr/>
            </a:pPr>
            <a:r>
              <a:rPr lang="en-US" altLang="en-US" sz="3200">
                <a:latin typeface="Arial" panose="020B0604020202020204" pitchFamily="34" charset="0"/>
                <a:cs typeface="Arial" panose="020B0604020202020204" pitchFamily="34" charset="0"/>
              </a:rPr>
              <a:t>Quarterly Subrecipient Reports</a:t>
            </a:r>
          </a:p>
        </p:txBody>
      </p:sp>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5C3E160E-2134-43B9-0CA4-CFF853EF1C2B}"/>
              </a:ext>
            </a:extLst>
          </p:cNvPr>
          <p:cNvSpPr>
            <a:spLocks noGrp="1" noChangeArrowheads="1"/>
          </p:cNvSpPr>
          <p:nvPr>
            <p:ph type="title"/>
          </p:nvPr>
        </p:nvSpPr>
        <p:spPr>
          <a:xfrm>
            <a:off x="612775" y="304800"/>
            <a:ext cx="8153400" cy="990600"/>
          </a:xfrm>
        </p:spPr>
        <p:txBody>
          <a:bodyPr/>
          <a:lstStyle/>
          <a:p>
            <a:r>
              <a:rPr lang="en-US" altLang="en-US"/>
              <a:t>Spending Performance</a:t>
            </a:r>
          </a:p>
        </p:txBody>
      </p:sp>
      <p:sp>
        <p:nvSpPr>
          <p:cNvPr id="113667" name="Content Placeholder 2">
            <a:extLst>
              <a:ext uri="{FF2B5EF4-FFF2-40B4-BE49-F238E27FC236}">
                <a16:creationId xmlns:a16="http://schemas.microsoft.com/office/drawing/2014/main" id="{54E1FAAF-90B9-DF40-6AB8-10C2A6815B77}"/>
              </a:ext>
            </a:extLst>
          </p:cNvPr>
          <p:cNvSpPr>
            <a:spLocks noGrp="1" noChangeArrowheads="1"/>
          </p:cNvSpPr>
          <p:nvPr>
            <p:ph sz="quarter" idx="1"/>
          </p:nvPr>
        </p:nvSpPr>
        <p:spPr>
          <a:xfrm>
            <a:off x="612775" y="1600200"/>
            <a:ext cx="8153400" cy="4495800"/>
          </a:xfrm>
        </p:spPr>
        <p:txBody>
          <a:bodyPr/>
          <a:lstStyle/>
          <a:p>
            <a:r>
              <a:rPr lang="en-US" altLang="en-US"/>
              <a:t>More detail on contractor invoices.</a:t>
            </a:r>
          </a:p>
          <a:p>
            <a:r>
              <a:rPr lang="en-US" altLang="en-US"/>
              <a:t>Don’t say “services rendered” or “per specifications” be more specific.</a:t>
            </a:r>
          </a:p>
          <a:p>
            <a:r>
              <a:rPr lang="en-US" altLang="en-US"/>
              <a:t>For example: (100 lawns mowed @ $25 = $2500 billed)</a:t>
            </a:r>
          </a:p>
          <a:p>
            <a:r>
              <a:rPr lang="en-US" altLang="en-US"/>
              <a:t>DBA – Count starts over every July 1 or when account is expended.</a:t>
            </a:r>
          </a:p>
          <a:p>
            <a:r>
              <a:rPr lang="en-US" altLang="en-US"/>
              <a:t>DBA – Minor home repair = head of household = 1</a:t>
            </a:r>
          </a:p>
          <a:p>
            <a:r>
              <a:rPr lang="en-US" altLang="en-US"/>
              <a:t>Financial reports are being mailed out on a regular basis. Might not be exactly what your reporting because of timing of reimbursement.</a:t>
            </a:r>
          </a:p>
          <a:p>
            <a:r>
              <a:rPr lang="en-US" altLang="en-US"/>
              <a:t>Quarterly Reports will go out every 3 months along with the Financial Reports. </a:t>
            </a:r>
          </a:p>
          <a:p>
            <a:endParaRPr lang="en-US" alt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A18FAEB9-FA4F-4231-50DD-509D37F4F94C}"/>
              </a:ext>
            </a:extLst>
          </p:cNvPr>
          <p:cNvSpPr>
            <a:spLocks noGrp="1" noChangeArrowheads="1"/>
          </p:cNvSpPr>
          <p:nvPr>
            <p:ph type="title"/>
          </p:nvPr>
        </p:nvSpPr>
        <p:spPr>
          <a:xfrm>
            <a:off x="612775" y="304800"/>
            <a:ext cx="8153400" cy="990600"/>
          </a:xfrm>
        </p:spPr>
        <p:txBody>
          <a:bodyPr/>
          <a:lstStyle/>
          <a:p>
            <a:r>
              <a:rPr lang="en-US" altLang="en-US"/>
              <a:t>Administrative Capacity</a:t>
            </a:r>
          </a:p>
        </p:txBody>
      </p:sp>
      <p:sp>
        <p:nvSpPr>
          <p:cNvPr id="114691" name="Content Placeholder 2">
            <a:extLst>
              <a:ext uri="{FF2B5EF4-FFF2-40B4-BE49-F238E27FC236}">
                <a16:creationId xmlns:a16="http://schemas.microsoft.com/office/drawing/2014/main" id="{6C21B515-F1DA-50D1-5C8B-89C78C297FF7}"/>
              </a:ext>
            </a:extLst>
          </p:cNvPr>
          <p:cNvSpPr>
            <a:spLocks noGrp="1" noChangeArrowheads="1"/>
          </p:cNvSpPr>
          <p:nvPr>
            <p:ph sz="quarter" idx="1"/>
          </p:nvPr>
        </p:nvSpPr>
        <p:spPr>
          <a:xfrm>
            <a:off x="612775" y="1600200"/>
            <a:ext cx="8153400" cy="4495800"/>
          </a:xfrm>
        </p:spPr>
        <p:txBody>
          <a:bodyPr/>
          <a:lstStyle/>
          <a:p>
            <a:r>
              <a:rPr lang="en-US" altLang="en-US">
                <a:latin typeface="+mj-lt"/>
              </a:rPr>
              <a:t>Only apply for the number of projects you have capacity to expend within 18 months.</a:t>
            </a:r>
          </a:p>
          <a:p>
            <a:endParaRPr lang="en-US" altLang="en-US">
              <a:latin typeface="+mj-lt"/>
            </a:endParaRPr>
          </a:p>
          <a:p>
            <a:r>
              <a:rPr lang="en-US" altLang="en-US">
                <a:latin typeface="+mj-lt"/>
              </a:rPr>
              <a:t>For example: Only apply for projects your staff can currently handle.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E7474F80-9F82-6EF8-19DE-9EB0BFC178C0}"/>
              </a:ext>
            </a:extLst>
          </p:cNvPr>
          <p:cNvSpPr>
            <a:spLocks noGrp="1" noChangeArrowheads="1"/>
          </p:cNvSpPr>
          <p:nvPr>
            <p:ph type="title"/>
          </p:nvPr>
        </p:nvSpPr>
        <p:spPr>
          <a:xfrm>
            <a:off x="612775" y="304800"/>
            <a:ext cx="8153400" cy="990600"/>
          </a:xfrm>
        </p:spPr>
        <p:txBody>
          <a:bodyPr/>
          <a:lstStyle/>
          <a:p>
            <a:r>
              <a:rPr lang="en-US" altLang="en-US"/>
              <a:t>Reimbursement</a:t>
            </a:r>
          </a:p>
        </p:txBody>
      </p:sp>
      <p:sp>
        <p:nvSpPr>
          <p:cNvPr id="115715" name="Content Placeholder 2">
            <a:extLst>
              <a:ext uri="{FF2B5EF4-FFF2-40B4-BE49-F238E27FC236}">
                <a16:creationId xmlns:a16="http://schemas.microsoft.com/office/drawing/2014/main" id="{18AD61A9-C281-955D-AEC8-90971A699F52}"/>
              </a:ext>
            </a:extLst>
          </p:cNvPr>
          <p:cNvSpPr>
            <a:spLocks noGrp="1" noChangeArrowheads="1"/>
          </p:cNvSpPr>
          <p:nvPr>
            <p:ph sz="quarter" idx="1"/>
          </p:nvPr>
        </p:nvSpPr>
        <p:spPr>
          <a:xfrm>
            <a:off x="612775" y="1600200"/>
            <a:ext cx="8153400" cy="4495800"/>
          </a:xfrm>
        </p:spPr>
        <p:txBody>
          <a:bodyPr/>
          <a:lstStyle/>
          <a:p>
            <a:r>
              <a:rPr lang="en-US" altLang="en-US" sz="2400">
                <a:solidFill>
                  <a:srgbClr val="000000"/>
                </a:solidFill>
                <a:latin typeface="Arial" panose="020B0604020202020204" pitchFamily="34" charset="0"/>
              </a:rPr>
              <a:t> To be reimbursed for CDBG activities, the CVT must prepare and submit a request for reimbursement. Use the checklist to help ensure documents are complete and the reimbursement package contains all needed items for timely reimbursements.</a:t>
            </a:r>
          </a:p>
          <a:p>
            <a:endParaRPr lang="en-US" altLang="en-US"/>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C500C50F-8364-A2FD-AAFB-99BCE8CA6DB3}"/>
              </a:ext>
            </a:extLst>
          </p:cNvPr>
          <p:cNvSpPr>
            <a:spLocks noGrp="1" noChangeArrowheads="1"/>
          </p:cNvSpPr>
          <p:nvPr>
            <p:ph type="title"/>
          </p:nvPr>
        </p:nvSpPr>
        <p:spPr>
          <a:xfrm>
            <a:off x="612775" y="304800"/>
            <a:ext cx="8153400" cy="990600"/>
          </a:xfrm>
        </p:spPr>
        <p:txBody>
          <a:bodyPr/>
          <a:lstStyle/>
          <a:p>
            <a:r>
              <a:rPr lang="en-US" altLang="en-US"/>
              <a:t>Reimbursement Check List</a:t>
            </a:r>
          </a:p>
        </p:txBody>
      </p:sp>
      <p:sp>
        <p:nvSpPr>
          <p:cNvPr id="116739" name="Content Placeholder 2">
            <a:extLst>
              <a:ext uri="{FF2B5EF4-FFF2-40B4-BE49-F238E27FC236}">
                <a16:creationId xmlns:a16="http://schemas.microsoft.com/office/drawing/2014/main" id="{83DAA461-F71D-7FF9-BA35-9E8D44D867D1}"/>
              </a:ext>
            </a:extLst>
          </p:cNvPr>
          <p:cNvSpPr>
            <a:spLocks noGrp="1" noChangeArrowheads="1"/>
          </p:cNvSpPr>
          <p:nvPr>
            <p:ph sz="quarter" idx="1"/>
          </p:nvPr>
        </p:nvSpPr>
        <p:spPr>
          <a:xfrm>
            <a:off x="608013" y="1600200"/>
            <a:ext cx="8153400" cy="4495800"/>
          </a:xfrm>
        </p:spPr>
        <p:txBody>
          <a:bodyPr/>
          <a:lstStyle/>
          <a:p>
            <a:endParaRPr lang="en-US" altLang="en-US" sz="1800">
              <a:solidFill>
                <a:srgbClr val="000000"/>
              </a:solidFill>
              <a:latin typeface="Arial" panose="020B0604020202020204" pitchFamily="34" charset="0"/>
            </a:endParaRPr>
          </a:p>
          <a:p>
            <a:r>
              <a:rPr lang="en-US" altLang="en-US" sz="1200">
                <a:latin typeface="Arial" panose="020B0604020202020204" pitchFamily="34" charset="0"/>
              </a:rPr>
              <a:t>Community Reimbursement Request letter is complete.</a:t>
            </a:r>
          </a:p>
          <a:p>
            <a:r>
              <a:rPr lang="en-US" altLang="en-US" sz="1200">
                <a:latin typeface="Arial" panose="020B0604020202020204" pitchFamily="34" charset="0"/>
              </a:rPr>
              <a:t>On official letterhead</a:t>
            </a:r>
          </a:p>
          <a:p>
            <a:r>
              <a:rPr lang="en-US" altLang="en-US" sz="1200">
                <a:latin typeface="Arial" panose="020B0604020202020204" pitchFamily="34" charset="0"/>
              </a:rPr>
              <a:t>Community abbreviation, date, and total funds requested at the top</a:t>
            </a:r>
          </a:p>
          <a:p>
            <a:pPr lvl="1"/>
            <a:r>
              <a:rPr lang="en-US" altLang="en-US" sz="1200">
                <a:latin typeface="Arial" panose="020B0604020202020204" pitchFamily="34" charset="0"/>
              </a:rPr>
              <a:t>Body of letter includes the total amount of reimbursement requested (this number matches the number on top of the form)</a:t>
            </a:r>
          </a:p>
          <a:p>
            <a:pPr lvl="1"/>
            <a:r>
              <a:rPr lang="en-US" altLang="en-US" sz="1200">
                <a:latin typeface="Arial" panose="020B0604020202020204" pitchFamily="34" charset="0"/>
              </a:rPr>
              <a:t>Table is complete and accurate with the following with each fund, account, and program year on a separate line:</a:t>
            </a:r>
          </a:p>
          <a:p>
            <a:r>
              <a:rPr lang="en-US" altLang="en-US" sz="1200">
                <a:latin typeface="Arial" panose="020B0604020202020204" pitchFamily="34" charset="0"/>
              </a:rPr>
              <a:t>Program Year for funds expended</a:t>
            </a:r>
          </a:p>
          <a:p>
            <a:r>
              <a:rPr lang="en-US" altLang="en-US" sz="1200">
                <a:latin typeface="Arial" panose="020B0604020202020204" pitchFamily="34" charset="0"/>
              </a:rPr>
              <a:t>Account name</a:t>
            </a:r>
          </a:p>
          <a:p>
            <a:r>
              <a:rPr lang="en-US" altLang="en-US" sz="1200">
                <a:latin typeface="Arial" panose="020B0604020202020204" pitchFamily="34" charset="0"/>
              </a:rPr>
              <a:t>Account number</a:t>
            </a:r>
          </a:p>
          <a:p>
            <a:r>
              <a:rPr lang="en-US" altLang="en-US" sz="1200">
                <a:latin typeface="Arial" panose="020B0604020202020204" pitchFamily="34" charset="0"/>
              </a:rPr>
              <a:t>Total amount expended for PY account</a:t>
            </a:r>
          </a:p>
          <a:p>
            <a:r>
              <a:rPr lang="en-US" altLang="en-US" sz="1200">
                <a:latin typeface="Arial" panose="020B0604020202020204" pitchFamily="34" charset="0"/>
              </a:rPr>
              <a:t>Total amount of funds remaining as a result of the request</a:t>
            </a:r>
          </a:p>
          <a:p>
            <a:endParaRPr lang="en-US" altLang="en-US" sz="1000">
              <a:latin typeface="Arial" panose="020B0604020202020204" pitchFamily="34" charset="0"/>
            </a:endParaRPr>
          </a:p>
          <a:p>
            <a:pPr lvl="1"/>
            <a:r>
              <a:rPr lang="en-US" altLang="en-US" sz="1200">
                <a:latin typeface="Arial" panose="020B0604020202020204" pitchFamily="34" charset="0"/>
              </a:rPr>
              <a:t>Checks payable portion is complete, accurate, and includes the address the check should be sent to</a:t>
            </a:r>
          </a:p>
          <a:p>
            <a:r>
              <a:rPr lang="en-US" altLang="en-US" sz="1200">
                <a:latin typeface="Arial" panose="020B0604020202020204" pitchFamily="34" charset="0"/>
              </a:rPr>
              <a:t>Signature on bottom of letter</a:t>
            </a:r>
          </a:p>
          <a:p>
            <a:r>
              <a:rPr lang="en-US" altLang="en-US" sz="1200">
                <a:latin typeface="Arial" panose="020B0604020202020204" pitchFamily="34" charset="0"/>
              </a:rPr>
              <a:t>Language at bottom of form verifying truth of document</a:t>
            </a:r>
          </a:p>
          <a:p>
            <a:endParaRPr lang="en-US" altLang="en-US"/>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31A89AE9-1F85-23B8-1819-AB4DEBD39F6F}"/>
              </a:ext>
            </a:extLst>
          </p:cNvPr>
          <p:cNvSpPr>
            <a:spLocks noGrp="1" noChangeArrowheads="1"/>
          </p:cNvSpPr>
          <p:nvPr>
            <p:ph type="title"/>
          </p:nvPr>
        </p:nvSpPr>
        <p:spPr>
          <a:xfrm>
            <a:off x="612775" y="304800"/>
            <a:ext cx="8153400" cy="990600"/>
          </a:xfrm>
        </p:spPr>
        <p:txBody>
          <a:bodyPr/>
          <a:lstStyle/>
          <a:p>
            <a:r>
              <a:rPr lang="en-US" altLang="en-US"/>
              <a:t>Reimbursement Check List</a:t>
            </a:r>
          </a:p>
        </p:txBody>
      </p:sp>
      <p:sp>
        <p:nvSpPr>
          <p:cNvPr id="117763" name="Content Placeholder 2">
            <a:extLst>
              <a:ext uri="{FF2B5EF4-FFF2-40B4-BE49-F238E27FC236}">
                <a16:creationId xmlns:a16="http://schemas.microsoft.com/office/drawing/2014/main" id="{10C1131D-7B52-32E4-AC4D-C793C7EF788E}"/>
              </a:ext>
            </a:extLst>
          </p:cNvPr>
          <p:cNvSpPr>
            <a:spLocks noGrp="1" noChangeArrowheads="1"/>
          </p:cNvSpPr>
          <p:nvPr>
            <p:ph sz="quarter" idx="1"/>
          </p:nvPr>
        </p:nvSpPr>
        <p:spPr>
          <a:xfrm>
            <a:off x="612775" y="1600200"/>
            <a:ext cx="8153400" cy="4495800"/>
          </a:xfrm>
        </p:spPr>
        <p:txBody>
          <a:bodyPr/>
          <a:lstStyle/>
          <a:p>
            <a:r>
              <a:rPr lang="en-US" altLang="en-US" sz="1200">
                <a:latin typeface="Arial" panose="020B0604020202020204" pitchFamily="34" charset="0"/>
              </a:rPr>
              <a:t>A complete reimbursement package shall include the following:</a:t>
            </a:r>
          </a:p>
          <a:p>
            <a:endParaRPr lang="en-US" altLang="en-US" sz="1000">
              <a:latin typeface="Arial" panose="020B0604020202020204" pitchFamily="34" charset="0"/>
            </a:endParaRPr>
          </a:p>
          <a:p>
            <a:r>
              <a:rPr lang="en-US" altLang="en-US" sz="1200">
                <a:latin typeface="Arial" panose="020B0604020202020204" pitchFamily="34" charset="0"/>
              </a:rPr>
              <a:t>Community reimbursement request letter (see above)</a:t>
            </a:r>
          </a:p>
          <a:p>
            <a:r>
              <a:rPr lang="en-US" altLang="en-US" sz="1200">
                <a:latin typeface="Arial" panose="020B0604020202020204" pitchFamily="34" charset="0"/>
              </a:rPr>
              <a:t>Activities must have occurred after the release of funds date for the program year expending</a:t>
            </a:r>
          </a:p>
          <a:p>
            <a:r>
              <a:rPr lang="en-US" altLang="en-US" sz="1200">
                <a:latin typeface="Arial" panose="020B0604020202020204" pitchFamily="34" charset="0"/>
              </a:rPr>
              <a:t>Invoice(s) from vendor or contractor (must be dated before the check)</a:t>
            </a:r>
          </a:p>
          <a:p>
            <a:endParaRPr lang="en-US" altLang="en-US" sz="1000">
              <a:latin typeface="Arial" panose="020B0604020202020204" pitchFamily="34" charset="0"/>
            </a:endParaRPr>
          </a:p>
          <a:p>
            <a:pPr lvl="1"/>
            <a:r>
              <a:rPr lang="en-US" altLang="en-US" sz="1200">
                <a:latin typeface="Arial" panose="020B0604020202020204" pitchFamily="34" charset="0"/>
              </a:rPr>
              <a:t>Contract amounts over $10,000 must include a completed bid tab form, listing vendor as lowest bidder.</a:t>
            </a:r>
          </a:p>
          <a:p>
            <a:pPr lvl="1"/>
            <a:r>
              <a:rPr lang="en-US" altLang="en-US" sz="1200">
                <a:latin typeface="Arial" panose="020B0604020202020204" pitchFamily="34" charset="0"/>
              </a:rPr>
              <a:t>Detailed invoice should match amount paid and contractor listed on check and bid tab</a:t>
            </a:r>
          </a:p>
          <a:p>
            <a:endParaRPr lang="en-US" altLang="en-US" sz="1000">
              <a:latin typeface="Arial" panose="020B0604020202020204" pitchFamily="34" charset="0"/>
            </a:endParaRPr>
          </a:p>
          <a:p>
            <a:r>
              <a:rPr lang="en-US" altLang="en-US" sz="1200">
                <a:latin typeface="Arial" panose="020B0604020202020204" pitchFamily="34" charset="0"/>
              </a:rPr>
              <a:t>Copy of the check(s) copy paid to vendor (must be dated after the invoice from vendor)</a:t>
            </a:r>
          </a:p>
          <a:p>
            <a:r>
              <a:rPr lang="en-US" altLang="en-US" sz="1200">
                <a:latin typeface="Arial" panose="020B0604020202020204" pitchFamily="34" charset="0"/>
              </a:rPr>
              <a:t>Additional supporting information:</a:t>
            </a:r>
          </a:p>
          <a:p>
            <a:endParaRPr lang="en-US" altLang="en-US" sz="1000">
              <a:latin typeface="Arial" panose="020B0604020202020204" pitchFamily="34" charset="0"/>
            </a:endParaRPr>
          </a:p>
          <a:p>
            <a:pPr lvl="1"/>
            <a:r>
              <a:rPr lang="en-US" altLang="en-US" sz="1200">
                <a:latin typeface="Arial" panose="020B0604020202020204" pitchFamily="34" charset="0"/>
              </a:rPr>
              <a:t>Public service activities:</a:t>
            </a:r>
          </a:p>
          <a:p>
            <a:endParaRPr lang="en-US" altLang="en-US" sz="1000">
              <a:latin typeface="Arial" panose="020B0604020202020204" pitchFamily="34" charset="0"/>
            </a:endParaRPr>
          </a:p>
          <a:p>
            <a:pPr lvl="3"/>
            <a:r>
              <a:rPr lang="en-US" altLang="en-US" sz="1200">
                <a:latin typeface="Arial" panose="020B0604020202020204" pitchFamily="34" charset="0"/>
              </a:rPr>
              <a:t>Direct Benefit Activity (DBA) form (two pages) providing demographic data on the client(s) served</a:t>
            </a:r>
          </a:p>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E1C1557-CF57-FEED-C011-315516BBF610}"/>
              </a:ext>
            </a:extLst>
          </p:cNvPr>
          <p:cNvSpPr>
            <a:spLocks noGrp="1"/>
          </p:cNvSpPr>
          <p:nvPr>
            <p:ph type="title"/>
          </p:nvPr>
        </p:nvSpPr>
        <p:spPr>
          <a:xfrm>
            <a:off x="457200" y="160338"/>
            <a:ext cx="8685213"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ct val="90000"/>
              </a:lnSpc>
            </a:pPr>
            <a:r>
              <a:rPr lang="en-US" altLang="en-US" sz="4000">
                <a:solidFill>
                  <a:srgbClr val="0070C0"/>
                </a:solidFill>
                <a:cs typeface="Arial" panose="020B0604020202020204" pitchFamily="34" charset="0"/>
              </a:rPr>
              <a:t>PY 2026 Planning Allocations</a:t>
            </a:r>
            <a:endParaRPr lang="en-US" altLang="en-US" sz="2000">
              <a:solidFill>
                <a:srgbClr val="0070C0"/>
              </a:solidFill>
              <a:cs typeface="Arial" panose="020B0604020202020204" pitchFamily="34" charset="0"/>
            </a:endParaRPr>
          </a:p>
        </p:txBody>
      </p:sp>
      <p:sp>
        <p:nvSpPr>
          <p:cNvPr id="31747" name="Content Placeholder 2">
            <a:extLst>
              <a:ext uri="{FF2B5EF4-FFF2-40B4-BE49-F238E27FC236}">
                <a16:creationId xmlns:a16="http://schemas.microsoft.com/office/drawing/2014/main" id="{6BCACC33-4063-608E-9BE0-C05B86A76053}"/>
              </a:ext>
            </a:extLst>
          </p:cNvPr>
          <p:cNvSpPr>
            <a:spLocks noGrp="1"/>
          </p:cNvSpPr>
          <p:nvPr>
            <p:ph type="body" sz="half" idx="1"/>
          </p:nvPr>
        </p:nvSpPr>
        <p:spPr>
          <a:xfrm>
            <a:off x="457200" y="1600202"/>
            <a:ext cx="8229600" cy="4525963"/>
          </a:xfrm>
        </p:spPr>
        <p:txBody>
          <a:bodyPr>
            <a:normAutofit lnSpcReduction="10000"/>
          </a:bodyPr>
          <a:lstStyle/>
          <a:p>
            <a:pPr marL="0" indent="0" algn="ctr" eaLnBrk="1" fontAlgn="auto" hangingPunct="1">
              <a:spcAft>
                <a:spcPts val="0"/>
              </a:spcAft>
              <a:buNone/>
              <a:defRPr/>
            </a:pPr>
            <a:r>
              <a:rPr lang="en-US" sz="1950" b="1">
                <a:solidFill>
                  <a:schemeClr val="bg2">
                    <a:lumMod val="10000"/>
                  </a:schemeClr>
                </a:solidFill>
                <a:latin typeface="Arial"/>
                <a:ea typeface="Calibri"/>
                <a:cs typeface="Arial"/>
              </a:rPr>
              <a:t>Exact CDBG funding levels for PY 2026 are not currently available. </a:t>
            </a:r>
          </a:p>
          <a:p>
            <a:pPr marL="0" indent="0" algn="just" eaLnBrk="1" fontAlgn="auto" hangingPunct="1">
              <a:spcAft>
                <a:spcPts val="0"/>
              </a:spcAft>
              <a:buNone/>
              <a:defRPr/>
            </a:pPr>
            <a:endParaRPr lang="en-US" sz="16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r>
              <a:rPr lang="en-US" sz="1600">
                <a:solidFill>
                  <a:schemeClr val="bg2">
                    <a:lumMod val="10000"/>
                  </a:schemeClr>
                </a:solidFill>
                <a:latin typeface="Arial"/>
                <a:ea typeface="Calibri"/>
                <a:cs typeface="Arial"/>
              </a:rPr>
              <a:t>Public Services(PS)</a:t>
            </a:r>
          </a:p>
          <a:p>
            <a:pPr marL="479742" lvl="1" indent="-240030" algn="just" eaLnBrk="1" fontAlgn="auto" hangingPunct="1">
              <a:spcAft>
                <a:spcPts val="0"/>
              </a:spcAft>
              <a:buFont typeface="Wingdings"/>
              <a:buChar char=""/>
              <a:defRPr/>
            </a:pPr>
            <a:r>
              <a:rPr lang="en-US" sz="1400">
                <a:solidFill>
                  <a:schemeClr val="bg2">
                    <a:lumMod val="10000"/>
                  </a:schemeClr>
                </a:solidFill>
                <a:latin typeface="Arial"/>
                <a:ea typeface="Calibri"/>
                <a:cs typeface="Arial"/>
              </a:rPr>
              <a:t>Plan Public Service funding based on last year’s PS allocation</a:t>
            </a:r>
          </a:p>
          <a:p>
            <a:pPr marL="479742" lvl="1" indent="-240030" algn="just" eaLnBrk="1" fontAlgn="auto" hangingPunct="1">
              <a:spcAft>
                <a:spcPts val="0"/>
              </a:spcAft>
              <a:buFont typeface="Wingdings"/>
              <a:buChar char=""/>
              <a:defRPr/>
            </a:pPr>
            <a:r>
              <a:rPr lang="en-US" sz="1400">
                <a:solidFill>
                  <a:schemeClr val="bg2">
                    <a:lumMod val="10000"/>
                  </a:schemeClr>
                </a:solidFill>
                <a:latin typeface="Arial"/>
                <a:ea typeface="Calibri"/>
                <a:cs typeface="Arial"/>
              </a:rPr>
              <a:t>Confirm with CDBG Staff </a:t>
            </a:r>
          </a:p>
          <a:p>
            <a:pPr marL="479742" lvl="1" indent="-240030" algn="just" eaLnBrk="1" fontAlgn="auto" hangingPunct="1">
              <a:spcAft>
                <a:spcPts val="0"/>
              </a:spcAft>
              <a:buFont typeface="Wingdings"/>
              <a:buChar char=""/>
              <a:defRPr/>
            </a:pPr>
            <a:endParaRPr lang="en-US" sz="1400">
              <a:solidFill>
                <a:schemeClr val="bg2">
                  <a:lumMod val="10000"/>
                </a:schemeClr>
              </a:solidFill>
              <a:latin typeface="Arial"/>
              <a:ea typeface="Calibri"/>
              <a:cs typeface="Arial"/>
            </a:endParaRPr>
          </a:p>
          <a:p>
            <a:pPr marL="240030" indent="-240030" algn="just" eaLnBrk="1" fontAlgn="auto" hangingPunct="1">
              <a:spcAft>
                <a:spcPts val="0"/>
              </a:spcAft>
              <a:buFont typeface="Wingdings"/>
              <a:buChar char=""/>
              <a:defRPr/>
            </a:pPr>
            <a:r>
              <a:rPr lang="en-US" sz="1600">
                <a:solidFill>
                  <a:schemeClr val="bg2">
                    <a:lumMod val="10000"/>
                  </a:schemeClr>
                </a:solidFill>
                <a:latin typeface="Arial"/>
                <a:ea typeface="Calibri"/>
                <a:cs typeface="Arial"/>
              </a:rPr>
              <a:t>Facilities, Infrastructure &amp; Other Activities </a:t>
            </a:r>
          </a:p>
          <a:p>
            <a:pPr marL="479742" lvl="1" indent="-240030" algn="just" eaLnBrk="1" fontAlgn="auto" hangingPunct="1">
              <a:spcAft>
                <a:spcPts val="0"/>
              </a:spcAft>
              <a:buFont typeface="Wingdings"/>
              <a:buChar char=""/>
              <a:defRPr/>
            </a:pPr>
            <a:r>
              <a:rPr lang="en-US" sz="1400">
                <a:solidFill>
                  <a:schemeClr val="bg2">
                    <a:lumMod val="10000"/>
                  </a:schemeClr>
                </a:solidFill>
                <a:latin typeface="Arial"/>
                <a:ea typeface="Calibri"/>
                <a:cs typeface="Arial"/>
              </a:rPr>
              <a:t>Use the project total</a:t>
            </a:r>
            <a:r>
              <a:rPr lang="en-US" sz="1400">
                <a:solidFill>
                  <a:schemeClr val="bg2">
                    <a:lumMod val="10000"/>
                  </a:schemeClr>
                </a:solidFill>
                <a:highlight>
                  <a:srgbClr val="FFFFFF"/>
                </a:highlight>
                <a:latin typeface="Arial"/>
                <a:ea typeface="Calibri"/>
                <a:cs typeface="Arial"/>
              </a:rPr>
              <a:t> </a:t>
            </a:r>
            <a:r>
              <a:rPr lang="en-US" sz="1400">
                <a:solidFill>
                  <a:schemeClr val="bg2">
                    <a:lumMod val="10000"/>
                  </a:schemeClr>
                </a:solidFill>
                <a:latin typeface="Arial"/>
                <a:ea typeface="Calibri"/>
                <a:cs typeface="Arial"/>
              </a:rPr>
              <a:t>to complete the application &amp; public notice.</a:t>
            </a:r>
          </a:p>
          <a:p>
            <a:pPr marL="479742" lvl="1" indent="-240030" algn="just" eaLnBrk="1" fontAlgn="auto" hangingPunct="1">
              <a:spcAft>
                <a:spcPts val="0"/>
              </a:spcAft>
              <a:buFont typeface="Wingdings"/>
              <a:buChar char=""/>
              <a:defRPr/>
            </a:pPr>
            <a:endParaRPr lang="en-US" sz="16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r>
              <a:rPr lang="en-US" sz="1600">
                <a:solidFill>
                  <a:schemeClr val="bg2">
                    <a:lumMod val="10000"/>
                  </a:schemeClr>
                </a:solidFill>
                <a:latin typeface="Arial" panose="020B0604020202020204" pitchFamily="34" charset="0"/>
                <a:ea typeface="Calibri" pitchFamily="34" charset="0"/>
                <a:cs typeface="Arial" panose="020B0604020202020204" pitchFamily="34" charset="0"/>
              </a:rPr>
              <a:t>As in previous years, projects will be approved prior to the funding amounts being made available by HUD. </a:t>
            </a:r>
          </a:p>
          <a:p>
            <a:pPr marL="479742" lvl="1" indent="-240030" algn="just" eaLnBrk="1" fontAlgn="auto" hangingPunct="1">
              <a:spcAft>
                <a:spcPts val="0"/>
              </a:spcAft>
              <a:buFont typeface="Wingdings"/>
              <a:buChar char=""/>
              <a:defRPr/>
            </a:pPr>
            <a:r>
              <a:rPr lang="en-US" sz="1400">
                <a:solidFill>
                  <a:schemeClr val="bg2">
                    <a:lumMod val="10000"/>
                  </a:schemeClr>
                </a:solidFill>
                <a:latin typeface="Arial" panose="020B0604020202020204" pitchFamily="34" charset="0"/>
                <a:ea typeface="Calibri" pitchFamily="34" charset="0"/>
                <a:cs typeface="Arial" panose="020B0604020202020204" pitchFamily="34" charset="0"/>
              </a:rPr>
              <a:t>Once exact amounts are available necessary adjustments will be made &amp; communicated</a:t>
            </a:r>
          </a:p>
          <a:p>
            <a:pPr marL="240030" indent="-240030" algn="just" eaLnBrk="1" fontAlgn="auto" hangingPunct="1">
              <a:spcAft>
                <a:spcPts val="0"/>
              </a:spcAft>
              <a:buFont typeface="Wingdings"/>
              <a:buChar char=""/>
              <a:defRPr/>
            </a:pPr>
            <a:endParaRPr lang="en-US" sz="1600">
              <a:solidFill>
                <a:schemeClr val="bg2">
                  <a:lumMod val="10000"/>
                </a:schemeClr>
              </a:solidFill>
              <a:latin typeface="Arial"/>
              <a:ea typeface="Calibri"/>
              <a:cs typeface="Arial"/>
            </a:endParaRPr>
          </a:p>
          <a:p>
            <a:pPr marL="0" indent="0" algn="ctr" eaLnBrk="1" fontAlgn="auto" hangingPunct="1">
              <a:spcAft>
                <a:spcPts val="0"/>
              </a:spcAft>
              <a:buNone/>
              <a:defRPr/>
            </a:pPr>
            <a:r>
              <a:rPr lang="en-US" sz="1600" b="1">
                <a:solidFill>
                  <a:schemeClr val="bg2">
                    <a:lumMod val="10000"/>
                  </a:schemeClr>
                </a:solidFill>
                <a:latin typeface="Arial"/>
                <a:ea typeface="Calibri"/>
                <a:cs typeface="Arial"/>
              </a:rPr>
              <a:t>PY2026 </a:t>
            </a:r>
            <a:r>
              <a:rPr lang="en-US" sz="1600" b="1">
                <a:solidFill>
                  <a:schemeClr val="bg2">
                    <a:lumMod val="10000"/>
                  </a:schemeClr>
                </a:solidFill>
                <a:highlight>
                  <a:srgbClr val="FFFF00"/>
                </a:highlight>
                <a:latin typeface="Arial"/>
                <a:ea typeface="Calibri"/>
                <a:cs typeface="Arial"/>
              </a:rPr>
              <a:t>Estimated</a:t>
            </a:r>
            <a:r>
              <a:rPr lang="en-US" sz="1600" b="1">
                <a:solidFill>
                  <a:schemeClr val="bg2">
                    <a:lumMod val="10000"/>
                  </a:schemeClr>
                </a:solidFill>
                <a:latin typeface="Arial"/>
                <a:ea typeface="Calibri"/>
                <a:cs typeface="Arial"/>
              </a:rPr>
              <a:t> Public Facilities Total: $1,221,625 (available for competitive proposals)​</a:t>
            </a:r>
          </a:p>
          <a:p>
            <a:pPr marL="0" indent="0" algn="ctr" eaLnBrk="1" fontAlgn="auto" hangingPunct="1">
              <a:spcAft>
                <a:spcPts val="0"/>
              </a:spcAft>
              <a:buNone/>
              <a:defRPr/>
            </a:pPr>
            <a:r>
              <a:rPr lang="en-US" sz="1600" b="1">
                <a:solidFill>
                  <a:schemeClr val="bg2">
                    <a:lumMod val="10000"/>
                  </a:schemeClr>
                </a:solidFill>
                <a:highlight>
                  <a:srgbClr val="FFFF00"/>
                </a:highlight>
                <a:latin typeface="Arial"/>
                <a:ea typeface="Calibri"/>
                <a:cs typeface="Arial"/>
              </a:rPr>
              <a:t>Estimated </a:t>
            </a:r>
            <a:r>
              <a:rPr lang="en-US" sz="1600" b="1">
                <a:solidFill>
                  <a:schemeClr val="bg2">
                    <a:lumMod val="10000"/>
                  </a:schemeClr>
                </a:solidFill>
                <a:latin typeface="Arial"/>
                <a:ea typeface="Calibri"/>
                <a:cs typeface="Arial"/>
              </a:rPr>
              <a:t>CVT PS Allocation: $325,000 </a:t>
            </a:r>
          </a:p>
          <a:p>
            <a:pPr marL="240030" indent="-240030" algn="just" eaLnBrk="1" fontAlgn="auto" hangingPunct="1">
              <a:spcAft>
                <a:spcPts val="0"/>
              </a:spcAft>
              <a:buFont typeface="Wingdings"/>
              <a:buChar char=""/>
              <a:defRPr/>
            </a:pPr>
            <a:endParaRPr lang="en-US" sz="16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indent="0" algn="just" eaLnBrk="1" fontAlgn="auto" hangingPunct="1">
              <a:spcAft>
                <a:spcPts val="0"/>
              </a:spcAft>
              <a:buFont typeface="Wingdings" panose="05000000000000000000" pitchFamily="2" charset="2"/>
              <a:buNone/>
              <a:defRPr/>
            </a:pPr>
            <a:endParaRPr lang="en-US" sz="2800">
              <a:latin typeface="Arial" panose="020B0604020202020204" pitchFamily="34" charset="0"/>
              <a:ea typeface="Calibri" pitchFamily="34" charset="0"/>
              <a:cs typeface="Arial" panose="020B0604020202020204" pitchFamily="34" charset="0"/>
            </a:endParaRPr>
          </a:p>
          <a:p>
            <a:pPr marL="240030" indent="-240030" algn="just" eaLnBrk="1" fontAlgn="auto" hangingPunct="1">
              <a:spcAft>
                <a:spcPts val="0"/>
              </a:spcAft>
              <a:buFont typeface="Wingdings"/>
              <a:buChar char=""/>
              <a:defRPr/>
            </a:pPr>
            <a:endParaRPr lang="en-US" sz="2175">
              <a:latin typeface="Arial" panose="020B0604020202020204" pitchFamily="34" charset="0"/>
              <a:ea typeface="Calibri" pitchFamily="34" charset="0"/>
              <a:cs typeface="Arial" panose="020B0604020202020204" pitchFamily="34" charset="0"/>
            </a:endParaRPr>
          </a:p>
        </p:txBody>
      </p:sp>
    </p:spTree>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33B6-0A31-505B-419B-ABC5DFB2293A}"/>
              </a:ext>
            </a:extLst>
          </p:cNvPr>
          <p:cNvSpPr>
            <a:spLocks noGrp="1"/>
          </p:cNvSpPr>
          <p:nvPr>
            <p:ph type="title"/>
          </p:nvPr>
        </p:nvSpPr>
        <p:spPr/>
        <p:txBody>
          <a:bodyPr/>
          <a:lstStyle/>
          <a:p>
            <a:r>
              <a:rPr lang="en-US"/>
              <a:t>DBA </a:t>
            </a:r>
          </a:p>
        </p:txBody>
      </p:sp>
      <p:sp>
        <p:nvSpPr>
          <p:cNvPr id="3" name="Content Placeholder 2">
            <a:extLst>
              <a:ext uri="{FF2B5EF4-FFF2-40B4-BE49-F238E27FC236}">
                <a16:creationId xmlns:a16="http://schemas.microsoft.com/office/drawing/2014/main" id="{11B301EE-72E6-9197-2B98-19D84FB01926}"/>
              </a:ext>
            </a:extLst>
          </p:cNvPr>
          <p:cNvSpPr>
            <a:spLocks noGrp="1"/>
          </p:cNvSpPr>
          <p:nvPr>
            <p:ph sz="quarter" idx="1"/>
          </p:nvPr>
        </p:nvSpPr>
        <p:spPr/>
        <p:txBody>
          <a:bodyPr/>
          <a:lstStyle/>
          <a:p>
            <a:r>
              <a:rPr lang="en-US">
                <a:hlinkClick r:id="rId2"/>
              </a:rPr>
              <a:t>Direct Benefit Activity Report </a:t>
            </a:r>
            <a:r>
              <a:rPr lang="en-US"/>
              <a:t> </a:t>
            </a:r>
          </a:p>
        </p:txBody>
      </p:sp>
    </p:spTree>
    <p:extLst>
      <p:ext uri="{BB962C8B-B14F-4D97-AF65-F5344CB8AC3E}">
        <p14:creationId xmlns:p14="http://schemas.microsoft.com/office/powerpoint/2010/main" val="5879737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3E1E270A-0233-747D-36E7-8982A9175A6A}"/>
              </a:ext>
            </a:extLst>
          </p:cNvPr>
          <p:cNvSpPr>
            <a:spLocks noGrp="1" noChangeArrowheads="1"/>
          </p:cNvSpPr>
          <p:nvPr>
            <p:ph type="title"/>
          </p:nvPr>
        </p:nvSpPr>
        <p:spPr>
          <a:xfrm>
            <a:off x="612775" y="304800"/>
            <a:ext cx="8153400" cy="990600"/>
          </a:xfrm>
        </p:spPr>
        <p:txBody>
          <a:bodyPr/>
          <a:lstStyle/>
          <a:p>
            <a:r>
              <a:rPr lang="en-US" altLang="en-US"/>
              <a:t>Reimbursement Checklist</a:t>
            </a:r>
          </a:p>
        </p:txBody>
      </p:sp>
      <p:sp>
        <p:nvSpPr>
          <p:cNvPr id="118787" name="Content Placeholder 2">
            <a:extLst>
              <a:ext uri="{FF2B5EF4-FFF2-40B4-BE49-F238E27FC236}">
                <a16:creationId xmlns:a16="http://schemas.microsoft.com/office/drawing/2014/main" id="{EE0C5003-BB76-6396-8CED-3E038C59A86C}"/>
              </a:ext>
            </a:extLst>
          </p:cNvPr>
          <p:cNvSpPr>
            <a:spLocks noGrp="1" noChangeArrowheads="1"/>
          </p:cNvSpPr>
          <p:nvPr>
            <p:ph sz="quarter" idx="1"/>
          </p:nvPr>
        </p:nvSpPr>
        <p:spPr>
          <a:xfrm>
            <a:off x="612775" y="1600200"/>
            <a:ext cx="8153400" cy="4495800"/>
          </a:xfrm>
        </p:spPr>
        <p:txBody>
          <a:bodyPr/>
          <a:lstStyle/>
          <a:p>
            <a:r>
              <a:rPr lang="en-US" altLang="en-US" sz="1800">
                <a:latin typeface="Arial" panose="020B0604020202020204" pitchFamily="34" charset="0"/>
              </a:rPr>
              <a:t>Public Service Contract between the community and the agency/vendor/contractor that is signed and covers the date(s) the service was rendered.</a:t>
            </a:r>
          </a:p>
          <a:p>
            <a:r>
              <a:rPr lang="en-US" altLang="en-US" sz="1800">
                <a:latin typeface="Arial" panose="020B0604020202020204" pitchFamily="34" charset="0"/>
              </a:rPr>
              <a:t>Contract Extension when needed.</a:t>
            </a:r>
          </a:p>
          <a:p>
            <a:endParaRPr lang="en-US" altLang="en-US" sz="1800">
              <a:latin typeface="Arial" panose="020B0604020202020204" pitchFamily="34" charset="0"/>
            </a:endParaRPr>
          </a:p>
          <a:p>
            <a:r>
              <a:rPr lang="en-US" altLang="en-US" sz="1800">
                <a:latin typeface="Arial" panose="020B0604020202020204" pitchFamily="34" charset="0"/>
              </a:rPr>
              <a:t>Extension must be singed.</a:t>
            </a:r>
          </a:p>
          <a:p>
            <a:r>
              <a:rPr lang="en-US" altLang="en-US" sz="1800">
                <a:latin typeface="Arial" panose="020B0604020202020204" pitchFamily="34" charset="0"/>
              </a:rPr>
              <a:t>Extension dates must begin immediately after the contract expired and have a defined end date.</a:t>
            </a:r>
          </a:p>
          <a:p>
            <a:endParaRPr lang="en-US" altLang="en-US" sz="1800">
              <a:latin typeface="Arial" panose="020B0604020202020204" pitchFamily="34" charset="0"/>
            </a:endParaRPr>
          </a:p>
          <a:p>
            <a:r>
              <a:rPr lang="en-US" altLang="en-US" sz="1800">
                <a:latin typeface="Arial" panose="020B0604020202020204" pitchFamily="34" charset="0"/>
              </a:rPr>
              <a:t>Davis Bacon projects need all documents submitted according to the pre-construction checklist (see attached also found on our website at </a:t>
            </a:r>
            <a:r>
              <a:rPr lang="en-US" altLang="en-US" sz="1800" u="sng">
                <a:solidFill>
                  <a:srgbClr val="0562C1"/>
                </a:solidFill>
                <a:latin typeface="Arial" panose="020B0604020202020204" pitchFamily="34" charset="0"/>
                <a:hlinkClick r:id="rId2"/>
              </a:rPr>
              <a:t>https://www.oakgov.com/community/neighborhood-</a:t>
            </a:r>
            <a:r>
              <a:rPr lang="en-US" altLang="en-US" sz="1800">
                <a:solidFill>
                  <a:srgbClr val="0562C1"/>
                </a:solidFill>
                <a:latin typeface="Arial" panose="020B0604020202020204" pitchFamily="34" charset="0"/>
                <a:hlinkClick r:id="rId2"/>
              </a:rPr>
              <a:t> </a:t>
            </a:r>
            <a:r>
              <a:rPr lang="en-US" altLang="en-US" sz="1800" u="sng">
                <a:solidFill>
                  <a:srgbClr val="0562C1"/>
                </a:solidFill>
                <a:latin typeface="Arial" panose="020B0604020202020204" pitchFamily="34" charset="0"/>
                <a:hlinkClick r:id="rId2"/>
              </a:rPr>
              <a:t>housing-development/grants-funding/community-</a:t>
            </a:r>
            <a:r>
              <a:rPr lang="en-US" altLang="en-US" sz="1800">
                <a:solidFill>
                  <a:srgbClr val="0562C1"/>
                </a:solidFill>
                <a:latin typeface="Arial" panose="020B0604020202020204" pitchFamily="34" charset="0"/>
                <a:hlinkClick r:id="rId2"/>
              </a:rPr>
              <a:t> </a:t>
            </a:r>
            <a:r>
              <a:rPr lang="en-US" altLang="en-US" sz="1800" u="sng">
                <a:solidFill>
                  <a:srgbClr val="0562C1"/>
                </a:solidFill>
                <a:latin typeface="Arial" panose="020B0604020202020204" pitchFamily="34" charset="0"/>
                <a:hlinkClick r:id="rId2"/>
              </a:rPr>
              <a:t>development-block-grants-</a:t>
            </a:r>
            <a:r>
              <a:rPr lang="en-US" altLang="en-US" sz="1800" u="sng" err="1">
                <a:solidFill>
                  <a:srgbClr val="0562C1"/>
                </a:solidFill>
                <a:latin typeface="Arial" panose="020B0604020202020204" pitchFamily="34" charset="0"/>
                <a:hlinkClick r:id="rId2"/>
              </a:rPr>
              <a:t>cdbg</a:t>
            </a:r>
            <a:r>
              <a:rPr lang="en-US" altLang="en-US" sz="1800" u="sng">
                <a:solidFill>
                  <a:srgbClr val="0562C1"/>
                </a:solidFill>
                <a:latin typeface="Arial" panose="020B0604020202020204" pitchFamily="34" charset="0"/>
                <a:hlinkClick r:id="rId2"/>
              </a:rPr>
              <a:t>-contractors</a:t>
            </a:r>
            <a:r>
              <a:rPr lang="en-US" altLang="en-US" sz="1800">
                <a:solidFill>
                  <a:srgbClr val="000000"/>
                </a:solidFill>
                <a:latin typeface="Arial" panose="020B0604020202020204" pitchFamily="34" charset="0"/>
                <a:hlinkClick r:id="rId2"/>
              </a:rPr>
              <a:t>.</a:t>
            </a:r>
          </a:p>
          <a:p>
            <a:endParaRPr lang="en-US" altLang="en-US"/>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A9D84CDF-1695-A075-8662-F67CCE455139}"/>
              </a:ext>
            </a:extLst>
          </p:cNvPr>
          <p:cNvSpPr>
            <a:spLocks noGrp="1" noChangeArrowheads="1"/>
          </p:cNvSpPr>
          <p:nvPr>
            <p:ph type="title"/>
          </p:nvPr>
        </p:nvSpPr>
        <p:spPr>
          <a:xfrm>
            <a:off x="457200" y="160337"/>
            <a:ext cx="8229600" cy="1143000"/>
          </a:xfrm>
        </p:spPr>
        <p:txBody>
          <a:bodyPr/>
          <a:lstStyle/>
          <a:p>
            <a:r>
              <a:rPr lang="en-US" altLang="en-US"/>
              <a:t>SAM Registration</a:t>
            </a:r>
          </a:p>
        </p:txBody>
      </p:sp>
      <p:sp>
        <p:nvSpPr>
          <p:cNvPr id="3" name="Text Placeholder 2">
            <a:extLst>
              <a:ext uri="{FF2B5EF4-FFF2-40B4-BE49-F238E27FC236}">
                <a16:creationId xmlns:a16="http://schemas.microsoft.com/office/drawing/2014/main" id="{14F97F43-162B-6240-508D-3B514FAC0B17}"/>
              </a:ext>
            </a:extLst>
          </p:cNvPr>
          <p:cNvSpPr>
            <a:spLocks noGrp="1"/>
          </p:cNvSpPr>
          <p:nvPr>
            <p:ph type="body" sz="half" idx="1"/>
          </p:nvPr>
        </p:nvSpPr>
        <p:spPr>
          <a:xfrm>
            <a:off x="457200" y="1600200"/>
            <a:ext cx="7405662" cy="4525963"/>
          </a:xfrm>
        </p:spPr>
        <p:txBody>
          <a:bodyPr/>
          <a:lstStyle/>
          <a:p>
            <a:pPr>
              <a:defRPr/>
            </a:pPr>
            <a:r>
              <a:rPr lang="en-US" sz="2000" b="1">
                <a:latin typeface="Arial" panose="020B0604020202020204" pitchFamily="34" charset="0"/>
                <a:cs typeface="Arial" panose="020B0604020202020204" pitchFamily="34" charset="0"/>
                <a:hlinkClick r:id="rId2"/>
              </a:rPr>
              <a:t>Check SAM </a:t>
            </a:r>
            <a:endParaRPr lang="en-US" sz="2000" b="1">
              <a:latin typeface="Arial" panose="020B0604020202020204" pitchFamily="34" charset="0"/>
              <a:cs typeface="Arial" panose="020B0604020202020204" pitchFamily="34" charset="0"/>
            </a:endParaRPr>
          </a:p>
          <a:p>
            <a:pPr>
              <a:defRPr/>
            </a:pPr>
            <a:r>
              <a:rPr lang="en-US" sz="2000" b="1">
                <a:latin typeface="Arial" panose="020B0604020202020204" pitchFamily="34" charset="0"/>
                <a:cs typeface="Arial" panose="020B0604020202020204" pitchFamily="34" charset="0"/>
              </a:rPr>
              <a:t>Pre-Federal Award Requirements </a:t>
            </a:r>
          </a:p>
          <a:p>
            <a:pPr>
              <a:defRPr/>
            </a:pPr>
            <a:r>
              <a:rPr lang="en-US" altLang="en-US" sz="2400">
                <a:latin typeface="Arial" charset="0"/>
                <a:cs typeface="Arial" charset="0"/>
              </a:rPr>
              <a:t>Must have correct unique entity ID to receive federal award</a:t>
            </a:r>
          </a:p>
          <a:p>
            <a:pPr marL="240030" indent="-240030" eaLnBrk="1" fontAlgn="auto" hangingPunct="1">
              <a:spcAft>
                <a:spcPts val="0"/>
              </a:spcAft>
              <a:buFont typeface="Wingdings"/>
              <a:buChar char=""/>
              <a:defRPr/>
            </a:pPr>
            <a:r>
              <a:rPr lang="en-US" altLang="en-US" sz="2400">
                <a:latin typeface="Arial" charset="0"/>
                <a:cs typeface="Arial" charset="0"/>
              </a:rPr>
              <a:t>All municipalities must register in SAM</a:t>
            </a:r>
          </a:p>
          <a:p>
            <a:pPr marL="240030" indent="-240030" eaLnBrk="1" fontAlgn="auto" hangingPunct="1">
              <a:spcAft>
                <a:spcPts val="0"/>
              </a:spcAft>
              <a:buFont typeface="Wingdings"/>
              <a:buChar char=""/>
              <a:defRPr/>
            </a:pPr>
            <a:r>
              <a:rPr lang="en-US" altLang="en-US" sz="2400" b="1">
                <a:latin typeface="Arial" charset="0"/>
                <a:cs typeface="Arial" charset="0"/>
              </a:rPr>
              <a:t>SAM registration due with CDBG application</a:t>
            </a:r>
          </a:p>
          <a:p>
            <a:pPr>
              <a:defRPr/>
            </a:pPr>
            <a:endParaRPr lang="en-US" altLang="en-US" sz="2400">
              <a:latin typeface="Arial" charset="0"/>
              <a:cs typeface="Arial" charset="0"/>
            </a:endParaRPr>
          </a:p>
          <a:p>
            <a:pPr>
              <a:defRPr/>
            </a:pPr>
            <a:endParaRPr lang="en-US"/>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descr="Graphical user interface, text, application, email&#10;&#10;Description automatically generated">
            <a:extLst>
              <a:ext uri="{FF2B5EF4-FFF2-40B4-BE49-F238E27FC236}">
                <a16:creationId xmlns:a16="http://schemas.microsoft.com/office/drawing/2014/main" id="{443B7FFA-FD97-6CE0-9F95-9D397383D0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035" y="78656"/>
            <a:ext cx="8731930" cy="59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33112176-3EC9-39B4-E045-BA5C48F17591}"/>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SAM Registration</a:t>
            </a:r>
            <a:r>
              <a:rPr lang="en-US" altLang="en-US" sz="2000">
                <a:solidFill>
                  <a:srgbClr val="0070C0"/>
                </a:solidFill>
                <a:cs typeface="Arial" panose="020B0604020202020204" pitchFamily="34" charset="0"/>
              </a:rPr>
              <a:t> </a:t>
            </a:r>
            <a:endParaRPr lang="en-US" altLang="en-US" sz="2000">
              <a:solidFill>
                <a:srgbClr val="0070C0"/>
              </a:solidFill>
            </a:endParaRPr>
          </a:p>
        </p:txBody>
      </p:sp>
      <p:sp>
        <p:nvSpPr>
          <p:cNvPr id="19458" name="Content Placeholder 2">
            <a:extLst>
              <a:ext uri="{FF2B5EF4-FFF2-40B4-BE49-F238E27FC236}">
                <a16:creationId xmlns:a16="http://schemas.microsoft.com/office/drawing/2014/main" id="{7FC7E3FA-2C8D-2944-3832-47365412FAE6}"/>
              </a:ext>
            </a:extLst>
          </p:cNvPr>
          <p:cNvSpPr>
            <a:spLocks noGrp="1"/>
          </p:cNvSpPr>
          <p:nvPr>
            <p:ph type="body" sz="half" idx="1"/>
          </p:nvPr>
        </p:nvSpPr>
        <p:spPr>
          <a:xfrm>
            <a:off x="457200" y="1600200"/>
            <a:ext cx="8229600" cy="4525963"/>
          </a:xfrm>
        </p:spPr>
        <p:txBody>
          <a:bodyPr>
            <a:normAutofit/>
          </a:bodyPr>
          <a:lstStyle/>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Submit current SAM registrations with CDBG application </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When HUD grant agreements are received Contract Compliance will check debarment status  </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If a municipality has an expired SAM registration, Contract Compliance will request an update</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Your SAM’s registration must be current before CDBG award</a:t>
            </a:r>
          </a:p>
          <a:p>
            <a:pPr marL="240030" indent="-240030" eaLnBrk="1" fontAlgn="auto" hangingPunct="1">
              <a:spcAft>
                <a:spcPts val="0"/>
              </a:spcAft>
              <a:buFont typeface="Wingdings"/>
              <a:buChar char=""/>
              <a:defRPr/>
            </a:pPr>
            <a:r>
              <a:rPr lang="en-US" altLang="en-US" sz="1950">
                <a:latin typeface="Arial" panose="020B0604020202020204" pitchFamily="34" charset="0"/>
                <a:cs typeface="Arial" panose="020B0604020202020204" pitchFamily="34" charset="0"/>
              </a:rPr>
              <a:t>Oakland County Fiscal Services may contact you time to time for their own reporting</a:t>
            </a:r>
          </a:p>
        </p:txBody>
      </p:sp>
    </p:spTree>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1BACF2F5-834D-D761-498D-A25A34346890}"/>
              </a:ext>
            </a:extLst>
          </p:cNvPr>
          <p:cNvSpPr>
            <a:spLocks noGrp="1" noChangeArrowheads="1"/>
          </p:cNvSpPr>
          <p:nvPr>
            <p:ph type="title"/>
          </p:nvPr>
        </p:nvSpPr>
        <p:spPr>
          <a:xfrm>
            <a:off x="457200" y="160338"/>
            <a:ext cx="8229600" cy="1143000"/>
          </a:xfrm>
        </p:spPr>
        <p:txBody>
          <a:bodyPr/>
          <a:lstStyle/>
          <a:p>
            <a:pPr eaLnBrk="1" hangingPunct="1"/>
            <a:r>
              <a:rPr lang="en-US" altLang="en-US" sz="3600">
                <a:solidFill>
                  <a:srgbClr val="0070C0"/>
                </a:solidFill>
                <a:cs typeface="Arial" panose="020B0604020202020204" pitchFamily="34" charset="0"/>
              </a:rPr>
              <a:t>SAM Contractor Debarment Check </a:t>
            </a:r>
            <a:endParaRPr lang="en-US" altLang="en-US" sz="3600">
              <a:solidFill>
                <a:srgbClr val="0070C0"/>
              </a:solidFill>
            </a:endParaRPr>
          </a:p>
        </p:txBody>
      </p:sp>
      <p:sp>
        <p:nvSpPr>
          <p:cNvPr id="87043" name="Content Placeholder 2">
            <a:extLst>
              <a:ext uri="{FF2B5EF4-FFF2-40B4-BE49-F238E27FC236}">
                <a16:creationId xmlns:a16="http://schemas.microsoft.com/office/drawing/2014/main" id="{8A6FA3A6-24CF-AF00-AF8D-1F6E1BD6CAFC}"/>
              </a:ext>
            </a:extLst>
          </p:cNvPr>
          <p:cNvSpPr>
            <a:spLocks noGrp="1"/>
          </p:cNvSpPr>
          <p:nvPr>
            <p:ph type="body" sz="half" idx="1"/>
          </p:nvPr>
        </p:nvSpPr>
        <p:spPr>
          <a:xfrm>
            <a:off x="457200" y="1600200"/>
            <a:ext cx="8229600" cy="4525963"/>
          </a:xfrm>
        </p:spPr>
        <p:txBody>
          <a:bodyPr>
            <a:normAutofit/>
          </a:bodyPr>
          <a:lstStyle/>
          <a:p>
            <a:pPr marL="0" indent="0" algn="just" eaLnBrk="1" fontAlgn="auto" hangingPunct="1">
              <a:spcBef>
                <a:spcPts val="0"/>
              </a:spcBef>
              <a:spcAft>
                <a:spcPts val="0"/>
              </a:spcAft>
              <a:buFontTx/>
              <a:buNone/>
              <a:defRPr/>
            </a:pPr>
            <a:r>
              <a:rPr lang="en-US" sz="2800" b="1">
                <a:latin typeface="Arial" panose="020B0604020202020204" pitchFamily="34" charset="0"/>
                <a:cs typeface="Arial" panose="020B0604020202020204" pitchFamily="34" charset="0"/>
              </a:rPr>
              <a:t>Subpart C - Debarment Verification</a:t>
            </a:r>
          </a:p>
          <a:p>
            <a:pPr marL="240030" indent="-240030" eaLnBrk="1" fontAlgn="auto" hangingPunct="1">
              <a:spcAft>
                <a:spcPts val="0"/>
              </a:spcAft>
              <a:buFont typeface="Wingdings"/>
              <a:buChar char=""/>
              <a:defRPr/>
            </a:pPr>
            <a:r>
              <a:rPr lang="en-US" sz="2800">
                <a:latin typeface="Arial" panose="020B0604020202020204" pitchFamily="34" charset="0"/>
                <a:cs typeface="Arial" panose="020B0604020202020204" pitchFamily="34" charset="0"/>
              </a:rPr>
              <a:t>All contractors must be checked for debarment </a:t>
            </a:r>
            <a:r>
              <a:rPr lang="en-US" sz="2800" b="1">
                <a:latin typeface="Arial" panose="020B0604020202020204" pitchFamily="34" charset="0"/>
                <a:cs typeface="Arial" panose="020B0604020202020204" pitchFamily="34" charset="0"/>
              </a:rPr>
              <a:t>PRIOR</a:t>
            </a:r>
            <a:r>
              <a:rPr lang="en-US" sz="2800">
                <a:latin typeface="Arial" panose="020B0604020202020204" pitchFamily="34" charset="0"/>
                <a:cs typeface="Arial" panose="020B0604020202020204" pitchFamily="34" charset="0"/>
              </a:rPr>
              <a:t> to award of contract using Federal Funds</a:t>
            </a:r>
          </a:p>
          <a:p>
            <a:pPr marL="240030" indent="-240030" eaLnBrk="1" fontAlgn="auto" hangingPunct="1">
              <a:spcAft>
                <a:spcPts val="0"/>
              </a:spcAft>
              <a:buFont typeface="Wingdings"/>
              <a:buChar char=""/>
              <a:defRPr/>
            </a:pPr>
            <a:r>
              <a:rPr lang="en-US" sz="2800">
                <a:latin typeface="Arial" panose="020B0604020202020204" pitchFamily="34" charset="0"/>
                <a:cs typeface="Arial" panose="020B0604020202020204" pitchFamily="34" charset="0"/>
              </a:rPr>
              <a:t>SAM = System for Award Management</a:t>
            </a:r>
          </a:p>
          <a:p>
            <a:pPr marL="342900" lvl="1" indent="0" eaLnBrk="1" fontAlgn="auto" hangingPunct="1">
              <a:spcAft>
                <a:spcPts val="0"/>
              </a:spcAft>
              <a:buFontTx/>
              <a:buNone/>
              <a:defRPr/>
            </a:pPr>
            <a:r>
              <a:rPr lang="en-US" sz="2400" b="1">
                <a:solidFill>
                  <a:srgbClr val="90C84C"/>
                </a:solidFill>
                <a:latin typeface="Arial" panose="020B0604020202020204" pitchFamily="34" charset="0"/>
                <a:cs typeface="Arial" panose="020B0604020202020204" pitchFamily="34" charset="0"/>
              </a:rPr>
              <a:t>https://www.sam.gov/content/home</a:t>
            </a:r>
          </a:p>
          <a:p>
            <a:pPr marL="240030" indent="-240030" eaLnBrk="1" fontAlgn="auto" hangingPunct="1">
              <a:spcAft>
                <a:spcPts val="0"/>
              </a:spcAft>
              <a:buFont typeface="Wingdings"/>
              <a:buChar char=""/>
              <a:defRPr/>
            </a:pPr>
            <a:endParaRPr lang="en-US" altLang="en-US" sz="2175"/>
          </a:p>
          <a:p>
            <a:pPr marL="240030" indent="-240030" eaLnBrk="1" fontAlgn="auto" hangingPunct="1">
              <a:spcAft>
                <a:spcPts val="0"/>
              </a:spcAft>
              <a:buFont typeface="Wingdings"/>
              <a:buChar char=""/>
              <a:defRPr/>
            </a:pPr>
            <a:endParaRPr lang="en-US" altLang="en-US" sz="2175"/>
          </a:p>
        </p:txBody>
      </p:sp>
    </p:spTree>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AA4EF3F2-4318-F5B3-337D-8EEAA523D68B}"/>
              </a:ext>
            </a:extLst>
          </p:cNvPr>
          <p:cNvSpPr>
            <a:spLocks noGrp="1" noChangeArrowheads="1"/>
          </p:cNvSpPr>
          <p:nvPr>
            <p:ph type="title"/>
          </p:nvPr>
        </p:nvSpPr>
        <p:spPr>
          <a:xfrm>
            <a:off x="457200" y="160338"/>
            <a:ext cx="8229600" cy="1143000"/>
          </a:xfrm>
        </p:spPr>
        <p:txBody>
          <a:bodyPr/>
          <a:lstStyle/>
          <a:p>
            <a:pPr eaLnBrk="1" hangingPunct="1"/>
            <a:r>
              <a:rPr lang="en-US" altLang="en-US" sz="3200">
                <a:solidFill>
                  <a:srgbClr val="0070C0"/>
                </a:solidFill>
                <a:cs typeface="Arial" panose="020B0604020202020204" pitchFamily="34" charset="0"/>
              </a:rPr>
              <a:t>SAM Debarment https://sam.gov/content/home</a:t>
            </a:r>
            <a:endParaRPr lang="en-US" altLang="en-US" sz="3200">
              <a:solidFill>
                <a:srgbClr val="0070C0"/>
              </a:solidFill>
            </a:endParaRPr>
          </a:p>
        </p:txBody>
      </p:sp>
      <p:sp>
        <p:nvSpPr>
          <p:cNvPr id="3" name="Content Placeholder 2">
            <a:extLst>
              <a:ext uri="{FF2B5EF4-FFF2-40B4-BE49-F238E27FC236}">
                <a16:creationId xmlns:a16="http://schemas.microsoft.com/office/drawing/2014/main" id="{13F394A2-FD16-7AA6-BE55-09300CDC7400}"/>
              </a:ext>
            </a:extLst>
          </p:cNvPr>
          <p:cNvSpPr>
            <a:spLocks noGrp="1"/>
          </p:cNvSpPr>
          <p:nvPr>
            <p:ph type="body" sz="half" idx="1"/>
          </p:nvPr>
        </p:nvSpPr>
        <p:spPr>
          <a:xfrm>
            <a:off x="457200" y="1600200"/>
            <a:ext cx="8229600" cy="4525963"/>
          </a:xfrm>
        </p:spPr>
        <p:txBody>
          <a:bodyPr>
            <a:normAutofit fontScale="92500" lnSpcReduction="20000"/>
          </a:bodyPr>
          <a:lstStyle/>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Start @ Home Page</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Select – “Search”</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Select “All Domains”  - “Entity Information” – “Exclusions”</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Input “Contractor name”</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Hit “Enter” </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You should see “No matches found” - Print this page</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Note: If a contractor with a similar name comes up – print that page to reference this isn’t your contractor.</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If you have an Account - Go to “Entity Information” sign in</a:t>
            </a: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Search “exclusions”</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a:p>
            <a:pPr marL="0" indent="0" eaLnBrk="1" fontAlgn="auto" hangingPunct="1">
              <a:spcAft>
                <a:spcPts val="0"/>
              </a:spcAft>
              <a:buFont typeface="Wingdings" panose="05000000000000000000" pitchFamily="2" charset="2"/>
              <a:buNone/>
              <a:defRPr/>
            </a:pPr>
            <a:r>
              <a:rPr lang="en-US" sz="2175">
                <a:latin typeface="Arial" panose="020B0604020202020204" pitchFamily="34" charset="0"/>
                <a:cs typeface="Arial" panose="020B0604020202020204" pitchFamily="34" charset="0"/>
              </a:rPr>
              <a:t>Note: there is a video tutorial</a:t>
            </a:r>
          </a:p>
          <a:p>
            <a:pPr marL="0" indent="0" eaLnBrk="1" fontAlgn="auto" hangingPunct="1">
              <a:spcAft>
                <a:spcPts val="0"/>
              </a:spcAft>
              <a:buFont typeface="Wingdings" panose="05000000000000000000" pitchFamily="2" charset="2"/>
              <a:buNone/>
              <a:defRPr/>
            </a:pPr>
            <a:endParaRPr lang="en-US" sz="2175">
              <a:latin typeface="Arial" panose="020B0604020202020204" pitchFamily="34" charset="0"/>
              <a:cs typeface="Arial" panose="020B0604020202020204" pitchFamily="34" charset="0"/>
            </a:endParaRPr>
          </a:p>
        </p:txBody>
      </p:sp>
    </p:spTree>
  </p:cSld>
  <p:clrMapOvr>
    <a:masterClrMapping/>
  </p:clrMapOvr>
  <p:transition spd="slow"/>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B4BB9E1E-BBE1-6B89-3A3E-11C9E04C3ACF}"/>
              </a:ext>
            </a:extLst>
          </p:cNvPr>
          <p:cNvSpPr>
            <a:spLocks noGrp="1" noChangeArrowheads="1"/>
          </p:cNvSpPr>
          <p:nvPr>
            <p:ph type="title"/>
          </p:nvPr>
        </p:nvSpPr>
        <p:spPr>
          <a:xfrm>
            <a:off x="457200" y="160338"/>
            <a:ext cx="8229600" cy="1143000"/>
          </a:xfrm>
        </p:spPr>
        <p:txBody>
          <a:bodyPr/>
          <a:lstStyle/>
          <a:p>
            <a:pPr eaLnBrk="1" hangingPunct="1"/>
            <a:r>
              <a:rPr lang="en-US" altLang="en-US" sz="4000">
                <a:solidFill>
                  <a:srgbClr val="0070C0"/>
                </a:solidFill>
                <a:cs typeface="Arial" panose="020B0604020202020204" pitchFamily="34" charset="0"/>
              </a:rPr>
              <a:t>Equal Opportunity </a:t>
            </a:r>
            <a:endParaRPr lang="en-US" altLang="en-US" sz="2000">
              <a:solidFill>
                <a:srgbClr val="0070C0"/>
              </a:solidFill>
            </a:endParaRPr>
          </a:p>
        </p:txBody>
      </p:sp>
      <p:sp>
        <p:nvSpPr>
          <p:cNvPr id="3" name="Content Placeholder 2">
            <a:extLst>
              <a:ext uri="{FF2B5EF4-FFF2-40B4-BE49-F238E27FC236}">
                <a16:creationId xmlns:a16="http://schemas.microsoft.com/office/drawing/2014/main" id="{6146B3BD-1257-C419-E281-5E362577C666}"/>
              </a:ext>
            </a:extLst>
          </p:cNvPr>
          <p:cNvSpPr>
            <a:spLocks noGrp="1"/>
          </p:cNvSpPr>
          <p:nvPr>
            <p:ph type="body" sz="half" idx="1"/>
          </p:nvPr>
        </p:nvSpPr>
        <p:spPr>
          <a:xfrm>
            <a:off x="457200" y="1600200"/>
            <a:ext cx="5943600" cy="4525963"/>
          </a:xfrm>
        </p:spPr>
        <p:txBody>
          <a:bodyPr>
            <a:normAutofit fontScale="92500" lnSpcReduction="10000"/>
          </a:bodyPr>
          <a:lstStyle/>
          <a:p>
            <a:pPr marL="0" indent="0" eaLnBrk="1" fontAlgn="auto" hangingPunct="1">
              <a:spcAft>
                <a:spcPts val="0"/>
              </a:spcAft>
              <a:buFontTx/>
              <a:buNone/>
              <a:defRPr/>
            </a:pPr>
            <a:r>
              <a:rPr lang="en-US" sz="3100" b="1">
                <a:latin typeface="Arial" panose="020B0604020202020204" pitchFamily="34" charset="0"/>
                <a:cs typeface="Arial" panose="020B0604020202020204" pitchFamily="34" charset="0"/>
              </a:rPr>
              <a:t>ALL ADVERTISEMENTS - </a:t>
            </a:r>
            <a:r>
              <a:rPr lang="en-US" sz="2800">
                <a:latin typeface="Arial" panose="020B0604020202020204" pitchFamily="34" charset="0"/>
                <a:cs typeface="Arial" panose="020B0604020202020204" pitchFamily="34" charset="0"/>
              </a:rPr>
              <a:t>Equal Opportunity Programs/ Activities  </a:t>
            </a:r>
          </a:p>
          <a:p>
            <a:pPr marL="0" indent="0" eaLnBrk="1" fontAlgn="auto" hangingPunct="1">
              <a:spcAft>
                <a:spcPts val="0"/>
              </a:spcAft>
              <a:buFontTx/>
              <a:buNone/>
              <a:defRPr/>
            </a:pPr>
            <a:endParaRPr lang="en-US" sz="1400" b="1">
              <a:latin typeface="Arial" panose="020B0604020202020204" pitchFamily="34" charset="0"/>
              <a:cs typeface="Arial" panose="020B0604020202020204" pitchFamily="34" charset="0"/>
            </a:endParaRPr>
          </a:p>
          <a:p>
            <a:pPr marL="0" indent="0" eaLnBrk="1" fontAlgn="auto" hangingPunct="1">
              <a:spcAft>
                <a:spcPts val="0"/>
              </a:spcAft>
              <a:buFontTx/>
              <a:buNone/>
              <a:defRPr/>
            </a:pPr>
            <a:r>
              <a:rPr lang="en-US" sz="3100" b="1">
                <a:latin typeface="Arial" panose="020B0604020202020204" pitchFamily="34" charset="0"/>
                <a:cs typeface="Arial" panose="020B0604020202020204" pitchFamily="34" charset="0"/>
              </a:rPr>
              <a:t>HOUSING PROGRAMS - </a:t>
            </a:r>
          </a:p>
          <a:p>
            <a:pPr marL="0" indent="0" eaLnBrk="1" fontAlgn="auto" hangingPunct="1">
              <a:spcAft>
                <a:spcPts val="0"/>
              </a:spcAft>
              <a:buFontTx/>
              <a:buNone/>
              <a:defRPr/>
            </a:pPr>
            <a:endParaRPr lang="en-US" sz="1400" b="1">
              <a:latin typeface="Arial" panose="020B0604020202020204" pitchFamily="34" charset="0"/>
              <a:cs typeface="Arial" panose="020B0604020202020204" pitchFamily="34" charset="0"/>
            </a:endParaRPr>
          </a:p>
          <a:p>
            <a:pPr marL="0" indent="0" eaLnBrk="1" fontAlgn="auto" hangingPunct="1">
              <a:spcAft>
                <a:spcPts val="0"/>
              </a:spcAft>
              <a:buFontTx/>
              <a:buNone/>
              <a:defRPr/>
            </a:pPr>
            <a:r>
              <a:rPr lang="en-US" sz="3100" b="1">
                <a:latin typeface="Arial" panose="020B0604020202020204" pitchFamily="34" charset="0"/>
                <a:cs typeface="Arial" panose="020B0604020202020204" pitchFamily="34" charset="0"/>
              </a:rPr>
              <a:t>ADVERTISEMENT FOR BIDS</a:t>
            </a:r>
            <a:r>
              <a:rPr lang="en-US" sz="2175" b="1">
                <a:latin typeface="Arial" panose="020B0604020202020204" pitchFamily="34" charset="0"/>
                <a:cs typeface="Arial" panose="020B0604020202020204" pitchFamily="34" charset="0"/>
              </a:rPr>
              <a:t> - </a:t>
            </a:r>
            <a:r>
              <a:rPr lang="en-US" sz="2800">
                <a:latin typeface="Arial" panose="020B0604020202020204" pitchFamily="34" charset="0"/>
                <a:cs typeface="Arial" panose="020B0604020202020204" pitchFamily="34" charset="0"/>
              </a:rPr>
              <a:t>This municipality is an equal opportunity employer, businesses owned by women or minorities are strongly encouraged to bid.  </a:t>
            </a:r>
            <a:r>
              <a:rPr lang="en-US" sz="2400">
                <a:solidFill>
                  <a:srgbClr val="0070C0"/>
                </a:solidFill>
                <a:latin typeface="Arial" panose="020B0604020202020204" pitchFamily="34" charset="0"/>
                <a:cs typeface="Arial" panose="020B0604020202020204" pitchFamily="34" charset="0"/>
              </a:rPr>
              <a:t>advantageoakland/resources/Documents/chi_</a:t>
            </a:r>
          </a:p>
          <a:p>
            <a:pPr marL="0" indent="0" eaLnBrk="1" fontAlgn="auto" hangingPunct="1">
              <a:spcAft>
                <a:spcPts val="0"/>
              </a:spcAft>
              <a:buFontTx/>
              <a:buNone/>
              <a:defRPr/>
            </a:pPr>
            <a:r>
              <a:rPr lang="en-US" sz="2400">
                <a:solidFill>
                  <a:srgbClr val="0070C0"/>
                </a:solidFill>
                <a:latin typeface="Arial" panose="020B0604020202020204" pitchFamily="34" charset="0"/>
                <a:cs typeface="Arial" panose="020B0604020202020204" pitchFamily="34" charset="0"/>
              </a:rPr>
              <a:t>ADVERTISEMENT_SAMPLE.pdf</a:t>
            </a:r>
          </a:p>
          <a:p>
            <a:pPr marL="240030" indent="-240030" eaLnBrk="1" fontAlgn="auto" hangingPunct="1">
              <a:spcAft>
                <a:spcPts val="0"/>
              </a:spcAft>
              <a:buFont typeface="Wingdings"/>
              <a:buChar char=""/>
              <a:defRPr/>
            </a:pPr>
            <a:endParaRPr lang="en-US" sz="2175"/>
          </a:p>
        </p:txBody>
      </p:sp>
      <p:pic>
        <p:nvPicPr>
          <p:cNvPr id="135172" name="Picture 3">
            <a:extLst>
              <a:ext uri="{FF2B5EF4-FFF2-40B4-BE49-F238E27FC236}">
                <a16:creationId xmlns:a16="http://schemas.microsoft.com/office/drawing/2014/main" id="{CA909939-176D-1BA3-A6F3-26C7295A8A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655888"/>
            <a:ext cx="1262063"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030B5-B7EA-97D0-8E86-4DA0ED62D01B}"/>
              </a:ext>
            </a:extLst>
          </p:cNvPr>
          <p:cNvSpPr>
            <a:spLocks noGrp="1"/>
          </p:cNvSpPr>
          <p:nvPr>
            <p:ph type="title"/>
          </p:nvPr>
        </p:nvSpPr>
        <p:spPr/>
        <p:txBody>
          <a:bodyPr/>
          <a:lstStyle/>
          <a:p>
            <a:r>
              <a:rPr lang="en-US"/>
              <a:t>BABA</a:t>
            </a:r>
          </a:p>
        </p:txBody>
      </p:sp>
      <p:pic>
        <p:nvPicPr>
          <p:cNvPr id="7" name="Picture 6">
            <a:extLst>
              <a:ext uri="{FF2B5EF4-FFF2-40B4-BE49-F238E27FC236}">
                <a16:creationId xmlns:a16="http://schemas.microsoft.com/office/drawing/2014/main" id="{B7D5E476-C1B0-4383-A23B-641E6A660E85}"/>
              </a:ext>
            </a:extLst>
          </p:cNvPr>
          <p:cNvPicPr>
            <a:picLocks noChangeAspect="1"/>
          </p:cNvPicPr>
          <p:nvPr/>
        </p:nvPicPr>
        <p:blipFill>
          <a:blip r:embed="rId2"/>
          <a:stretch>
            <a:fillRect/>
          </a:stretch>
        </p:blipFill>
        <p:spPr>
          <a:xfrm>
            <a:off x="397630" y="1620112"/>
            <a:ext cx="8348739" cy="4412905"/>
          </a:xfrm>
          <a:prstGeom prst="rect">
            <a:avLst/>
          </a:prstGeom>
        </p:spPr>
      </p:pic>
    </p:spTree>
    <p:extLst>
      <p:ext uri="{BB962C8B-B14F-4D97-AF65-F5344CB8AC3E}">
        <p14:creationId xmlns:p14="http://schemas.microsoft.com/office/powerpoint/2010/main" val="421539462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28279D-8A62-A4AF-88B7-0E6DEE8A9E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99AD94-E095-09AF-6891-F12FAA5C3A32}"/>
              </a:ext>
            </a:extLst>
          </p:cNvPr>
          <p:cNvSpPr>
            <a:spLocks noGrp="1"/>
          </p:cNvSpPr>
          <p:nvPr>
            <p:ph type="title"/>
          </p:nvPr>
        </p:nvSpPr>
        <p:spPr/>
        <p:txBody>
          <a:bodyPr/>
          <a:lstStyle/>
          <a:p>
            <a:r>
              <a:rPr lang="en-US">
                <a:hlinkClick r:id="rId2"/>
              </a:rPr>
              <a:t>BABA Checklist </a:t>
            </a:r>
            <a:endParaRPr lang="en-US"/>
          </a:p>
        </p:txBody>
      </p:sp>
      <p:sp>
        <p:nvSpPr>
          <p:cNvPr id="3" name="Content Placeholder 2">
            <a:extLst>
              <a:ext uri="{FF2B5EF4-FFF2-40B4-BE49-F238E27FC236}">
                <a16:creationId xmlns:a16="http://schemas.microsoft.com/office/drawing/2014/main" id="{58D03FAB-8778-CD64-1467-D1B6D217246F}"/>
              </a:ext>
            </a:extLst>
          </p:cNvPr>
          <p:cNvSpPr>
            <a:spLocks noGrp="1"/>
          </p:cNvSpPr>
          <p:nvPr>
            <p:ph sz="quarter" idx="1"/>
          </p:nvPr>
        </p:nvSpPr>
        <p:spPr>
          <a:xfrm>
            <a:off x="612648" y="1570383"/>
            <a:ext cx="8153400" cy="4495800"/>
          </a:xfrm>
        </p:spPr>
        <p:txBody>
          <a:bodyPr/>
          <a:lstStyle/>
          <a:p>
            <a:r>
              <a:rPr lang="en-US"/>
              <a:t>Oakland County Neighborhood &amp; Housing Development BABA Checklist for CDBG Infrastructure Projects</a:t>
            </a:r>
          </a:p>
          <a:p>
            <a:r>
              <a:rPr lang="en-US"/>
              <a:t>Any infrastructure project over $250,000 total funding will need to meet Baba requirements </a:t>
            </a:r>
          </a:p>
          <a:p>
            <a:r>
              <a:rPr lang="en-US"/>
              <a:t>Minor/Mobile Home Repair is exempt (not for public use)</a:t>
            </a:r>
          </a:p>
        </p:txBody>
      </p:sp>
    </p:spTree>
    <p:extLst>
      <p:ext uri="{BB962C8B-B14F-4D97-AF65-F5344CB8AC3E}">
        <p14:creationId xmlns:p14="http://schemas.microsoft.com/office/powerpoint/2010/main" val="1802933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A1A80-756F-8C68-918F-43C7D1ECFDEA}"/>
            </a:ext>
          </a:extLst>
        </p:cNvPr>
        <p:cNvGrpSpPr/>
        <p:nvPr/>
      </p:nvGrpSpPr>
      <p:grpSpPr>
        <a:xfrm>
          <a:off x="0" y="0"/>
          <a:ext cx="0" cy="0"/>
          <a:chOff x="0" y="0"/>
          <a:chExt cx="0" cy="0"/>
        </a:xfrm>
      </p:grpSpPr>
      <p:sp>
        <p:nvSpPr>
          <p:cNvPr id="23554" name="Rectangle 4">
            <a:extLst>
              <a:ext uri="{FF2B5EF4-FFF2-40B4-BE49-F238E27FC236}">
                <a16:creationId xmlns:a16="http://schemas.microsoft.com/office/drawing/2014/main" id="{C44F20A4-357E-A737-FC37-F781719F3139}"/>
              </a:ext>
            </a:extLst>
          </p:cNvPr>
          <p:cNvSpPr>
            <a:spLocks noGrp="1" noChangeArrowheads="1"/>
          </p:cNvSpPr>
          <p:nvPr>
            <p:ph type="title"/>
          </p:nvPr>
        </p:nvSpPr>
        <p:spPr>
          <a:xfrm>
            <a:off x="457200" y="76200"/>
            <a:ext cx="8229600"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en-US" sz="4000">
                <a:solidFill>
                  <a:srgbClr val="0070C0"/>
                </a:solidFill>
                <a:cs typeface="Arial"/>
              </a:rPr>
              <a:t>CDBG Program Rules</a:t>
            </a:r>
            <a:endParaRPr lang="en-US" altLang="en-US" sz="4000">
              <a:solidFill>
                <a:srgbClr val="0070C0"/>
              </a:solidFill>
              <a:cs typeface="Arial" panose="020B0604020202020204" pitchFamily="34" charset="0"/>
            </a:endParaRPr>
          </a:p>
        </p:txBody>
      </p:sp>
      <p:sp>
        <p:nvSpPr>
          <p:cNvPr id="2" name="Text Placeholder 1">
            <a:extLst>
              <a:ext uri="{FF2B5EF4-FFF2-40B4-BE49-F238E27FC236}">
                <a16:creationId xmlns:a16="http://schemas.microsoft.com/office/drawing/2014/main" id="{508BAF9F-D62D-6082-8DD5-7DF9A5C52295}"/>
              </a:ext>
            </a:extLst>
          </p:cNvPr>
          <p:cNvSpPr>
            <a:spLocks noGrp="1"/>
          </p:cNvSpPr>
          <p:nvPr>
            <p:ph type="body" sz="half" idx="1"/>
          </p:nvPr>
        </p:nvSpPr>
        <p:spPr>
          <a:xfrm>
            <a:off x="221226" y="1634121"/>
            <a:ext cx="8229600" cy="4587240"/>
          </a:xfrm>
        </p:spPr>
        <p:txBody>
          <a:bodyPr>
            <a:normAutofit/>
          </a:bodyPr>
          <a:lstStyle/>
          <a:p>
            <a:pPr marL="239712" lvl="1" indent="0">
              <a:buNone/>
            </a:pPr>
            <a:r>
              <a:rPr lang="en-US" sz="1800">
                <a:solidFill>
                  <a:schemeClr val="tx1">
                    <a:lumMod val="50000"/>
                  </a:schemeClr>
                </a:solidFill>
                <a:latin typeface="+mj-lt"/>
              </a:rPr>
              <a:t>Participation in the 2026–2030 Oakland County CDBG Program requires an annual application.  </a:t>
            </a:r>
          </a:p>
          <a:p>
            <a:pPr marL="685482" lvl="2" indent="-239395">
              <a:buFont typeface="Wingdings" panose="05000000000000000000" pitchFamily="2" charset="2"/>
              <a:buChar char="q"/>
            </a:pPr>
            <a:r>
              <a:rPr lang="en-US" sz="1800">
                <a:solidFill>
                  <a:schemeClr val="tx1">
                    <a:lumMod val="50000"/>
                  </a:schemeClr>
                </a:solidFill>
                <a:latin typeface="+mj-lt"/>
              </a:rPr>
              <a:t>All participating communities will be provided with an allocation of CDBG Funds for Public Service Activities </a:t>
            </a:r>
          </a:p>
          <a:p>
            <a:pPr marL="685482" lvl="2" indent="-239395">
              <a:buFont typeface="Wingdings" panose="05000000000000000000" pitchFamily="2" charset="2"/>
              <a:buChar char="q"/>
            </a:pPr>
            <a:r>
              <a:rPr lang="en-US" sz="1800">
                <a:solidFill>
                  <a:schemeClr val="tx1">
                    <a:lumMod val="50000"/>
                  </a:schemeClr>
                </a:solidFill>
                <a:latin typeface="+mj-lt"/>
              </a:rPr>
              <a:t>Participating communities have the option to apply for funding for Public Facilities &amp; Infrastructure Projects.</a:t>
            </a:r>
          </a:p>
          <a:p>
            <a:pPr marL="685482" lvl="2" indent="-239395">
              <a:buFont typeface="Wingdings" panose="05000000000000000000" pitchFamily="2" charset="2"/>
              <a:buChar char="q"/>
            </a:pPr>
            <a:r>
              <a:rPr lang="en-US" sz="1800">
                <a:solidFill>
                  <a:schemeClr val="tx1">
                    <a:lumMod val="50000"/>
                  </a:schemeClr>
                </a:solidFill>
                <a:latin typeface="+mj-lt"/>
              </a:rPr>
              <a:t>All participating communities will still have access to the Home Improvement Program for their eligible residents. </a:t>
            </a:r>
          </a:p>
          <a:p>
            <a:pPr marL="685482" lvl="2" indent="-239395">
              <a:buFont typeface="Wingdings" panose="05000000000000000000" pitchFamily="2" charset="2"/>
              <a:buChar char="q"/>
            </a:pPr>
            <a:r>
              <a:rPr lang="en-US" sz="1800">
                <a:solidFill>
                  <a:schemeClr val="tx1">
                    <a:lumMod val="50000"/>
                  </a:schemeClr>
                </a:solidFill>
                <a:latin typeface="+mj-lt"/>
              </a:rPr>
              <a:t>All participating communities will still have access to free Housing Counseling for their eligible residents. </a:t>
            </a:r>
          </a:p>
          <a:p>
            <a:pPr marL="685482" lvl="2" indent="-239395">
              <a:buFont typeface="Wingdings" panose="05000000000000000000" pitchFamily="2" charset="2"/>
              <a:buChar char="q"/>
            </a:pPr>
            <a:r>
              <a:rPr lang="en-US" sz="1800">
                <a:solidFill>
                  <a:schemeClr val="tx1">
                    <a:lumMod val="50000"/>
                  </a:schemeClr>
                </a:solidFill>
                <a:latin typeface="+mj-lt"/>
              </a:rPr>
              <a:t>All participating communities will have access to Down Payment Assistance for their eligible residents. </a:t>
            </a:r>
          </a:p>
          <a:p>
            <a:pPr marL="685482" lvl="2" indent="-239395">
              <a:buFont typeface="Wingdings" panose="05000000000000000000" pitchFamily="2" charset="2"/>
              <a:buChar char="q"/>
            </a:pPr>
            <a:endParaRPr lang="en-US">
              <a:solidFill>
                <a:schemeClr val="tx1">
                  <a:lumMod val="50000"/>
                </a:schemeClr>
              </a:solidFill>
              <a:latin typeface="+mj-lt"/>
            </a:endParaRPr>
          </a:p>
          <a:p>
            <a:pPr marL="685482" lvl="2" indent="-239395">
              <a:buFont typeface="Wingdings" panose="05000000000000000000" pitchFamily="2" charset="2"/>
              <a:buChar char="q"/>
            </a:pPr>
            <a:endParaRPr lang="en-US">
              <a:solidFill>
                <a:schemeClr val="tx1">
                  <a:lumMod val="50000"/>
                </a:schemeClr>
              </a:solidFill>
              <a:latin typeface="+mj-lt"/>
            </a:endParaRPr>
          </a:p>
          <a:p>
            <a:pPr marL="685482" lvl="2" indent="-239395">
              <a:buFont typeface="Wingdings" panose="05000000000000000000" pitchFamily="2" charset="2"/>
              <a:buChar char="q"/>
            </a:pPr>
            <a:endParaRPr lang="en-US">
              <a:solidFill>
                <a:schemeClr val="tx1">
                  <a:lumMod val="50000"/>
                </a:schemeClr>
              </a:solidFill>
              <a:latin typeface="+mj-lt"/>
            </a:endParaRPr>
          </a:p>
          <a:p>
            <a:pPr marL="239712" lvl="1" indent="0">
              <a:buNone/>
            </a:pPr>
            <a:endParaRPr lang="en-US">
              <a:solidFill>
                <a:schemeClr val="tx1">
                  <a:lumMod val="50000"/>
                </a:schemeClr>
              </a:solidFill>
            </a:endParaRPr>
          </a:p>
          <a:p>
            <a:pPr marL="479107" lvl="1" indent="-239395">
              <a:buFont typeface="Wingdings" panose="05000000000000000000" pitchFamily="2" charset="2"/>
              <a:buChar char="q"/>
            </a:pPr>
            <a:endParaRPr lang="en-US">
              <a:solidFill>
                <a:schemeClr val="tx1">
                  <a:lumMod val="50000"/>
                </a:schemeClr>
              </a:solidFill>
            </a:endParaRPr>
          </a:p>
          <a:p>
            <a:pPr marL="479107" lvl="1" indent="-239395">
              <a:buFont typeface="Wingdings" panose="05000000000000000000" pitchFamily="2" charset="2"/>
              <a:buChar char="q"/>
            </a:pPr>
            <a:endParaRPr lang="en-US">
              <a:solidFill>
                <a:schemeClr val="tx1">
                  <a:lumMod val="50000"/>
                </a:schemeClr>
              </a:solidFill>
            </a:endParaRPr>
          </a:p>
          <a:p>
            <a:pPr marL="193675" lvl="1" indent="0">
              <a:spcBef>
                <a:spcPct val="0"/>
              </a:spcBef>
              <a:spcAft>
                <a:spcPts val="0"/>
              </a:spcAft>
              <a:buClr>
                <a:srgbClr val="EA9423"/>
              </a:buClr>
              <a:buNone/>
              <a:defRPr/>
            </a:pPr>
            <a:endParaRPr lang="en-US" altLang="en-US" sz="1400">
              <a:solidFill>
                <a:srgbClr val="595959"/>
              </a:solidFill>
              <a:latin typeface="Arial"/>
              <a:cs typeface="Arial"/>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a:cs typeface="Arial"/>
            </a:endParaRPr>
          </a:p>
          <a:p>
            <a:pPr lvl="2">
              <a:spcBef>
                <a:spcPct val="0"/>
              </a:spcBef>
              <a:spcAft>
                <a:spcPts val="0"/>
              </a:spcAft>
              <a:buClr>
                <a:srgbClr val="EA9423"/>
              </a:buClr>
              <a:buFont typeface="Wingdings"/>
              <a:buChar char=""/>
              <a:defRPr/>
            </a:pPr>
            <a:endParaRPr lang="en-US" altLang="en-US" sz="1200">
              <a:solidFill>
                <a:srgbClr val="595959"/>
              </a:solidFill>
              <a:latin typeface="Arial" panose="020B0604020202020204" pitchFamily="34" charset="0"/>
              <a:cs typeface="Arial" panose="020B0604020202020204" pitchFamily="34" charset="0"/>
            </a:endParaRPr>
          </a:p>
          <a:p>
            <a:pPr marL="650875" lvl="1" indent="-457200">
              <a:spcBef>
                <a:spcPct val="0"/>
              </a:spcBef>
              <a:spcAft>
                <a:spcPts val="0"/>
              </a:spcAft>
              <a:buClr>
                <a:srgbClr val="EA9423"/>
              </a:buClr>
              <a:buFont typeface="Wingdings"/>
              <a:buChar char=""/>
              <a:defRPr/>
            </a:pPr>
            <a:endParaRPr lang="en-US" altLang="en-US" sz="1400">
              <a:solidFill>
                <a:srgbClr val="595959"/>
              </a:solidFill>
              <a:latin typeface="Arial" panose="020B0604020202020204" pitchFamily="34" charset="0"/>
              <a:cs typeface="Arial" panose="020B0604020202020204" pitchFamily="34" charset="0"/>
            </a:endParaRPr>
          </a:p>
          <a:p>
            <a:pPr marL="514350" lvl="2" indent="0">
              <a:spcBef>
                <a:spcPct val="0"/>
              </a:spcBef>
              <a:spcAft>
                <a:spcPts val="0"/>
              </a:spcAft>
              <a:buClr>
                <a:srgbClr val="EA9423"/>
              </a:buClr>
              <a:buSzPct val="75000"/>
              <a:buNone/>
              <a:defRPr/>
            </a:pPr>
            <a:endParaRPr lang="en-US" altLang="en-US" sz="1200">
              <a:latin typeface="Arial" panose="020B0604020202020204" pitchFamily="34" charset="0"/>
              <a:cs typeface="Arial" panose="020B0604020202020204" pitchFamily="34" charset="0"/>
            </a:endParaRPr>
          </a:p>
          <a:p>
            <a:pPr marL="0" indent="0" algn="ctr" eaLnBrk="1" hangingPunct="1">
              <a:buNone/>
              <a:defRPr/>
            </a:pPr>
            <a:endParaRPr lang="en-US"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8368422"/>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94209-982E-B928-B1EC-A6FC06DBDE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A2255-2BD2-8013-21C4-1F83789B0E5E}"/>
              </a:ext>
            </a:extLst>
          </p:cNvPr>
          <p:cNvSpPr>
            <a:spLocks noGrp="1"/>
          </p:cNvSpPr>
          <p:nvPr>
            <p:ph type="title"/>
          </p:nvPr>
        </p:nvSpPr>
        <p:spPr>
          <a:xfrm>
            <a:off x="212708" y="98604"/>
            <a:ext cx="8229600" cy="1143000"/>
          </a:xfrm>
        </p:spPr>
        <p:txBody>
          <a:bodyPr/>
          <a:lstStyle/>
          <a:p>
            <a:r>
              <a:rPr lang="en-US"/>
              <a:t>Home Improvement Contractors </a:t>
            </a:r>
          </a:p>
        </p:txBody>
      </p:sp>
      <p:sp>
        <p:nvSpPr>
          <p:cNvPr id="3" name="TextBox 2">
            <a:extLst>
              <a:ext uri="{FF2B5EF4-FFF2-40B4-BE49-F238E27FC236}">
                <a16:creationId xmlns:a16="http://schemas.microsoft.com/office/drawing/2014/main" id="{17CE89A8-1FB8-450C-6ABF-C1B606A32315}"/>
              </a:ext>
            </a:extLst>
          </p:cNvPr>
          <p:cNvSpPr txBox="1"/>
          <p:nvPr/>
        </p:nvSpPr>
        <p:spPr>
          <a:xfrm>
            <a:off x="887028" y="2683809"/>
            <a:ext cx="6378477" cy="1077218"/>
          </a:xfrm>
          <a:prstGeom prst="rect">
            <a:avLst/>
          </a:prstGeom>
          <a:noFill/>
        </p:spPr>
        <p:txBody>
          <a:bodyPr wrap="square" rtlCol="0">
            <a:spAutoFit/>
          </a:bodyPr>
          <a:lstStyle/>
          <a:p>
            <a:endParaRPr lang="en-US">
              <a:hlinkClick r:id="rId2"/>
            </a:endParaRPr>
          </a:p>
          <a:p>
            <a:pPr marL="457200" indent="-457200">
              <a:buFont typeface="Wingdings" panose="05000000000000000000" pitchFamily="2" charset="2"/>
              <a:buChar char="q"/>
            </a:pPr>
            <a:r>
              <a:rPr lang="en-US">
                <a:hlinkClick r:id="rId2"/>
              </a:rPr>
              <a:t>If interested: Contractor Packet</a:t>
            </a:r>
            <a:r>
              <a:rPr lang="en-US"/>
              <a:t> </a:t>
            </a:r>
          </a:p>
        </p:txBody>
      </p:sp>
      <p:sp>
        <p:nvSpPr>
          <p:cNvPr id="4" name="TextBox 3">
            <a:extLst>
              <a:ext uri="{FF2B5EF4-FFF2-40B4-BE49-F238E27FC236}">
                <a16:creationId xmlns:a16="http://schemas.microsoft.com/office/drawing/2014/main" id="{997E91DA-E034-DDBE-558F-1A823BB0A434}"/>
              </a:ext>
            </a:extLst>
          </p:cNvPr>
          <p:cNvSpPr txBox="1"/>
          <p:nvPr/>
        </p:nvSpPr>
        <p:spPr>
          <a:xfrm>
            <a:off x="437319" y="1843344"/>
            <a:ext cx="8100393" cy="1569660"/>
          </a:xfrm>
          <a:prstGeom prst="rect">
            <a:avLst/>
          </a:prstGeom>
          <a:noFill/>
        </p:spPr>
        <p:txBody>
          <a:bodyPr wrap="square" rtlCol="0">
            <a:spAutoFit/>
          </a:bodyPr>
          <a:lstStyle/>
          <a:p>
            <a:r>
              <a:rPr lang="en-US"/>
              <a:t>Oakland County is looking to add Contractors to the Preferred Contractor List.</a:t>
            </a:r>
            <a:endParaRPr lang="en-US">
              <a:hlinkClick r:id="rId2"/>
            </a:endParaRPr>
          </a:p>
          <a:p>
            <a:endParaRPr lang="en-US"/>
          </a:p>
        </p:txBody>
      </p:sp>
    </p:spTree>
    <p:extLst>
      <p:ext uri="{BB962C8B-B14F-4D97-AF65-F5344CB8AC3E}">
        <p14:creationId xmlns:p14="http://schemas.microsoft.com/office/powerpoint/2010/main" val="360837466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ADF50-1BE5-5276-FC5F-3BF45D994A5C}"/>
            </a:ext>
          </a:extLst>
        </p:cNvPr>
        <p:cNvGrpSpPr/>
        <p:nvPr/>
      </p:nvGrpSpPr>
      <p:grpSpPr>
        <a:xfrm>
          <a:off x="0" y="0"/>
          <a:ext cx="0" cy="0"/>
          <a:chOff x="0" y="0"/>
          <a:chExt cx="0" cy="0"/>
        </a:xfrm>
      </p:grpSpPr>
      <p:sp>
        <p:nvSpPr>
          <p:cNvPr id="56322" name="Title 1">
            <a:extLst>
              <a:ext uri="{FF2B5EF4-FFF2-40B4-BE49-F238E27FC236}">
                <a16:creationId xmlns:a16="http://schemas.microsoft.com/office/drawing/2014/main" id="{FD7ECEF6-B745-4CE5-085A-99E3252B923E}"/>
              </a:ext>
            </a:extLst>
          </p:cNvPr>
          <p:cNvSpPr>
            <a:spLocks noGrp="1" noChangeArrowheads="1"/>
          </p:cNvSpPr>
          <p:nvPr>
            <p:ph type="title"/>
          </p:nvPr>
        </p:nvSpPr>
        <p:spPr/>
        <p:txBody>
          <a:bodyPr/>
          <a:lstStyle/>
          <a:p>
            <a:pPr eaLnBrk="1" hangingPunct="1"/>
            <a:r>
              <a:rPr lang="en-US" altLang="en-US" sz="4000">
                <a:solidFill>
                  <a:srgbClr val="0070C0"/>
                </a:solidFill>
                <a:cs typeface="Arial" panose="020B0604020202020204" pitchFamily="34" charset="0"/>
              </a:rPr>
              <a:t>Contract Compliance </a:t>
            </a:r>
          </a:p>
        </p:txBody>
      </p:sp>
      <p:sp>
        <p:nvSpPr>
          <p:cNvPr id="69635" name="Content Placeholder 2">
            <a:extLst>
              <a:ext uri="{FF2B5EF4-FFF2-40B4-BE49-F238E27FC236}">
                <a16:creationId xmlns:a16="http://schemas.microsoft.com/office/drawing/2014/main" id="{9F3B4E67-1A34-085A-817C-4C56039B7AE4}"/>
              </a:ext>
            </a:extLst>
          </p:cNvPr>
          <p:cNvSpPr>
            <a:spLocks noGrp="1"/>
          </p:cNvSpPr>
          <p:nvPr>
            <p:ph type="body" sz="half" idx="1"/>
          </p:nvPr>
        </p:nvSpPr>
        <p:spPr>
          <a:xfrm>
            <a:off x="457200" y="1600200"/>
            <a:ext cx="8229600" cy="4525963"/>
          </a:xfrm>
        </p:spPr>
        <p:txBody>
          <a:bodyPr>
            <a:normAutofit/>
          </a:bodyPr>
          <a:lstStyle/>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For assistance with CDBG Contract Compliance, please call Peter Essenmacher, Supervisor, CDBG Compliance Unit </a:t>
            </a: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hlinkClick r:id="rId3"/>
              </a:rPr>
              <a:t>essenmacherp@oakgov.com</a:t>
            </a: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 </a:t>
            </a:r>
          </a:p>
          <a:p>
            <a:pPr marL="0" lvl="1" indent="0" algn="ctr" eaLnBrk="1" fontAlgn="auto" hangingPunct="1">
              <a:spcBef>
                <a:spcPct val="0"/>
              </a:spcBef>
              <a:spcAft>
                <a:spcPts val="0"/>
              </a:spcAft>
              <a:buNone/>
              <a:defRPr/>
            </a:pPr>
            <a:r>
              <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rPr>
              <a:t>248-858-0196 </a:t>
            </a:r>
          </a:p>
          <a:p>
            <a:pPr marL="0" lvl="1" indent="0" algn="ctr" eaLnBrk="1" fontAlgn="auto" hangingPunct="1">
              <a:spcBef>
                <a:spcPct val="0"/>
              </a:spcBef>
              <a:spcAft>
                <a:spcPts val="0"/>
              </a:spcAft>
              <a:buNone/>
              <a:defRPr/>
            </a:pPr>
            <a:endParaRPr lang="en-US" altLang="en-US" sz="2400">
              <a:solidFill>
                <a:schemeClr val="bg2">
                  <a:lumMod val="10000"/>
                </a:schemeClr>
              </a:solidFill>
              <a:latin typeface="Arial" panose="020B0604020202020204" pitchFamily="34" charset="0"/>
              <a:ea typeface="Calibri" pitchFamily="34" charset="0"/>
              <a:cs typeface="Arial" panose="020B0604020202020204" pitchFamily="34" charset="0"/>
            </a:endParaRPr>
          </a:p>
        </p:txBody>
      </p:sp>
    </p:spTree>
    <p:extLst>
      <p:ext uri="{BB962C8B-B14F-4D97-AF65-F5344CB8AC3E}">
        <p14:creationId xmlns:p14="http://schemas.microsoft.com/office/powerpoint/2010/main" val="1180667242"/>
      </p:ext>
    </p:extLst>
  </p:cSld>
  <p:clrMapOvr>
    <a:masterClrMapping/>
  </p:clrMapOvr>
  <p:transition spd="slow"/>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E92E19F-2F10-2F97-C8CC-193E7BF4EF86}"/>
              </a:ext>
            </a:extLst>
          </p:cNvPr>
          <p:cNvSpPr>
            <a:spLocks noGrp="1" noChangeArrowheads="1"/>
          </p:cNvSpPr>
          <p:nvPr>
            <p:ph type="title"/>
          </p:nvPr>
        </p:nvSpPr>
        <p:spPr/>
        <p:txBody>
          <a:bodyPr/>
          <a:lstStyle/>
          <a:p>
            <a:r>
              <a:rPr lang="en-US" altLang="en-US" sz="4000">
                <a:solidFill>
                  <a:srgbClr val="0070C0"/>
                </a:solidFill>
                <a:cs typeface="Arial"/>
              </a:rPr>
              <a:t>Q &amp; A/NEXT STEPS</a:t>
            </a:r>
            <a:br>
              <a:rPr lang="en-US" altLang="en-US">
                <a:cs typeface="Arial" panose="020B0604020202020204" pitchFamily="34" charset="0"/>
              </a:rPr>
            </a:br>
            <a:endParaRPr lang="en-US" altLang="en-US" sz="2000">
              <a:solidFill>
                <a:srgbClr val="0070C0"/>
              </a:solidFill>
              <a:cs typeface="Arial" panose="020B0604020202020204" pitchFamily="34" charset="0"/>
            </a:endParaRPr>
          </a:p>
        </p:txBody>
      </p:sp>
      <p:sp>
        <p:nvSpPr>
          <p:cNvPr id="2" name="TextBox 1">
            <a:extLst>
              <a:ext uri="{FF2B5EF4-FFF2-40B4-BE49-F238E27FC236}">
                <a16:creationId xmlns:a16="http://schemas.microsoft.com/office/drawing/2014/main" id="{113A4DA7-17AF-2942-5627-E4E74A0FC76C}"/>
              </a:ext>
            </a:extLst>
          </p:cNvPr>
          <p:cNvSpPr txBox="1"/>
          <p:nvPr/>
        </p:nvSpPr>
        <p:spPr>
          <a:xfrm>
            <a:off x="326210" y="3477046"/>
            <a:ext cx="8496637"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70C0"/>
                </a:solidFill>
                <a:latin typeface="Arial"/>
                <a:cs typeface="Times New Roman"/>
              </a:rPr>
              <a:t>IMPORTANT DATES TO REMEMBER</a:t>
            </a:r>
          </a:p>
          <a:p>
            <a:r>
              <a:rPr lang="en-US" sz="1600" b="1">
                <a:solidFill>
                  <a:schemeClr val="tx1">
                    <a:lumMod val="50000"/>
                  </a:schemeClr>
                </a:solidFill>
                <a:latin typeface="Arial"/>
                <a:cs typeface="Times New Roman"/>
              </a:rPr>
              <a:t>Virtual Technical Assistance – Neighborly </a:t>
            </a:r>
          </a:p>
          <a:p>
            <a:r>
              <a:rPr lang="en-US" sz="1600">
                <a:solidFill>
                  <a:schemeClr val="tx1">
                    <a:lumMod val="50000"/>
                  </a:schemeClr>
                </a:solidFill>
                <a:latin typeface="Arial"/>
                <a:cs typeface="Times New Roman"/>
              </a:rPr>
              <a:t>Thursday October 9</a:t>
            </a:r>
            <a:r>
              <a:rPr lang="en-US" sz="1600" baseline="30000">
                <a:solidFill>
                  <a:schemeClr val="tx1">
                    <a:lumMod val="50000"/>
                  </a:schemeClr>
                </a:solidFill>
                <a:latin typeface="Arial"/>
                <a:cs typeface="Times New Roman"/>
              </a:rPr>
              <a:t>th</a:t>
            </a:r>
            <a:r>
              <a:rPr lang="en-US" sz="1600">
                <a:solidFill>
                  <a:schemeClr val="tx1">
                    <a:lumMod val="50000"/>
                  </a:schemeClr>
                </a:solidFill>
                <a:latin typeface="Arial"/>
                <a:cs typeface="Times New Roman"/>
              </a:rPr>
              <a:t> 1pm </a:t>
            </a:r>
          </a:p>
          <a:p>
            <a:endParaRPr lang="en-US" sz="1600" b="1">
              <a:solidFill>
                <a:schemeClr val="tx1">
                  <a:lumMod val="50000"/>
                </a:schemeClr>
              </a:solidFill>
              <a:latin typeface="Arial"/>
              <a:cs typeface="Times New Roman"/>
            </a:endParaRPr>
          </a:p>
          <a:p>
            <a:r>
              <a:rPr lang="en-US" sz="1600" b="1">
                <a:solidFill>
                  <a:schemeClr val="tx1">
                    <a:lumMod val="50000"/>
                  </a:schemeClr>
                </a:solidFill>
                <a:latin typeface="Arial"/>
                <a:cs typeface="Times New Roman"/>
              </a:rPr>
              <a:t>MONTHLY OFFICE HOURS </a:t>
            </a:r>
            <a:endParaRPr lang="en-US" sz="1600">
              <a:solidFill>
                <a:schemeClr val="tx1">
                  <a:lumMod val="50000"/>
                </a:schemeClr>
              </a:solidFill>
              <a:latin typeface="Arial"/>
              <a:cs typeface="Times New Roman"/>
            </a:endParaRPr>
          </a:p>
          <a:p>
            <a:r>
              <a:rPr lang="en-US" sz="1600">
                <a:solidFill>
                  <a:schemeClr val="tx1">
                    <a:lumMod val="50000"/>
                  </a:schemeClr>
                </a:solidFill>
                <a:latin typeface="Arial"/>
                <a:cs typeface="Times New Roman"/>
              </a:rPr>
              <a:t>October 21</a:t>
            </a:r>
            <a:r>
              <a:rPr lang="en-US" sz="1600" baseline="30000">
                <a:solidFill>
                  <a:schemeClr val="tx1">
                    <a:lumMod val="50000"/>
                  </a:schemeClr>
                </a:solidFill>
                <a:latin typeface="Arial"/>
                <a:cs typeface="Times New Roman"/>
              </a:rPr>
              <a:t>st</a:t>
            </a:r>
            <a:r>
              <a:rPr lang="en-US" sz="1600">
                <a:solidFill>
                  <a:schemeClr val="tx1">
                    <a:lumMod val="50000"/>
                  </a:schemeClr>
                </a:solidFill>
                <a:latin typeface="Arial"/>
                <a:cs typeface="Times New Roman"/>
              </a:rPr>
              <a:t>  &amp; November 18</a:t>
            </a:r>
            <a:r>
              <a:rPr lang="en-US" sz="1600" baseline="30000">
                <a:solidFill>
                  <a:schemeClr val="tx1">
                    <a:lumMod val="50000"/>
                  </a:schemeClr>
                </a:solidFill>
                <a:latin typeface="Arial"/>
                <a:cs typeface="Times New Roman"/>
              </a:rPr>
              <a:t>th</a:t>
            </a:r>
            <a:r>
              <a:rPr lang="en-US" sz="1600">
                <a:solidFill>
                  <a:schemeClr val="tx1">
                    <a:lumMod val="50000"/>
                  </a:schemeClr>
                </a:solidFill>
                <a:latin typeface="Arial"/>
                <a:cs typeface="Times New Roman"/>
              </a:rPr>
              <a:t> </a:t>
            </a:r>
            <a:endParaRPr lang="en-US" sz="1600">
              <a:solidFill>
                <a:schemeClr val="tx1">
                  <a:lumMod val="50000"/>
                </a:schemeClr>
              </a:solidFill>
              <a:cs typeface="Times New Roman"/>
            </a:endParaRPr>
          </a:p>
          <a:p>
            <a:endParaRPr lang="en-US" sz="1600">
              <a:solidFill>
                <a:schemeClr val="tx1">
                  <a:lumMod val="50000"/>
                </a:schemeClr>
              </a:solidFill>
              <a:latin typeface="Arial"/>
              <a:cs typeface="Times New Roman"/>
            </a:endParaRPr>
          </a:p>
          <a:p>
            <a:r>
              <a:rPr lang="en-US" sz="1600" b="1">
                <a:solidFill>
                  <a:schemeClr val="tx1">
                    <a:lumMod val="50000"/>
                  </a:schemeClr>
                </a:solidFill>
                <a:latin typeface="Arial"/>
                <a:cs typeface="Times New Roman"/>
              </a:rPr>
              <a:t>APPLICATION DUE</a:t>
            </a:r>
          </a:p>
          <a:p>
            <a:r>
              <a:rPr lang="en-US" sz="1600">
                <a:solidFill>
                  <a:schemeClr val="tx1">
                    <a:lumMod val="50000"/>
                  </a:schemeClr>
                </a:solidFill>
                <a:latin typeface="Arial"/>
                <a:cs typeface="Times New Roman"/>
              </a:rPr>
              <a:t>Friday, December 5, 2025</a:t>
            </a:r>
          </a:p>
          <a:p>
            <a:endParaRPr lang="en-US" sz="1800">
              <a:latin typeface="Arial"/>
              <a:cs typeface="Times New Roman"/>
            </a:endParaRPr>
          </a:p>
          <a:p>
            <a:endParaRPr lang="en-US" sz="1800">
              <a:latin typeface="Arial"/>
              <a:cs typeface="Times New Roman"/>
            </a:endParaRPr>
          </a:p>
        </p:txBody>
      </p:sp>
      <p:sp>
        <p:nvSpPr>
          <p:cNvPr id="3" name="TextBox 2">
            <a:extLst>
              <a:ext uri="{FF2B5EF4-FFF2-40B4-BE49-F238E27FC236}">
                <a16:creationId xmlns:a16="http://schemas.microsoft.com/office/drawing/2014/main" id="{3E0499DA-866E-C4E9-02E1-A8FB46C5992D}"/>
              </a:ext>
            </a:extLst>
          </p:cNvPr>
          <p:cNvSpPr txBox="1"/>
          <p:nvPr/>
        </p:nvSpPr>
        <p:spPr>
          <a:xfrm>
            <a:off x="328739" y="1894042"/>
            <a:ext cx="823870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rgbClr val="0070C0"/>
                </a:solidFill>
                <a:latin typeface="Arial"/>
                <a:cs typeface="Times New Roman"/>
              </a:rPr>
              <a:t>QUESTIONS?</a:t>
            </a:r>
          </a:p>
        </p:txBody>
      </p:sp>
    </p:spTree>
    <p:extLst>
      <p:ext uri="{BB962C8B-B14F-4D97-AF65-F5344CB8AC3E}">
        <p14:creationId xmlns:p14="http://schemas.microsoft.com/office/powerpoint/2010/main" val="3304650383"/>
      </p:ext>
    </p:extLst>
  </p:cSld>
  <p:clrMapOvr>
    <a:masterClrMapping/>
  </p:clrMapOvr>
  <p:transition spd="slow"/>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BE92E19F-2F10-2F97-C8CC-193E7BF4EF86}"/>
              </a:ext>
            </a:extLst>
          </p:cNvPr>
          <p:cNvSpPr>
            <a:spLocks noGrp="1" noChangeArrowheads="1"/>
          </p:cNvSpPr>
          <p:nvPr>
            <p:ph type="title"/>
          </p:nvPr>
        </p:nvSpPr>
        <p:spPr/>
        <p:txBody>
          <a:bodyPr/>
          <a:lstStyle/>
          <a:p>
            <a:r>
              <a:rPr lang="en-US" altLang="en-US">
                <a:cs typeface="Arial"/>
              </a:rPr>
              <a:t>STAFF CONTACT INFORMATION</a:t>
            </a:r>
            <a:br>
              <a:rPr lang="en-US" altLang="en-US">
                <a:cs typeface="Arial" panose="020B0604020202020204" pitchFamily="34" charset="0"/>
              </a:rPr>
            </a:br>
            <a:endParaRPr lang="en-US" altLang="en-US" sz="2000">
              <a:solidFill>
                <a:srgbClr val="0070C0"/>
              </a:solidFill>
              <a:cs typeface="Arial" panose="020B0604020202020204" pitchFamily="34" charset="0"/>
            </a:endParaRPr>
          </a:p>
        </p:txBody>
      </p:sp>
      <p:sp>
        <p:nvSpPr>
          <p:cNvPr id="3" name="TextBox 2">
            <a:extLst>
              <a:ext uri="{FF2B5EF4-FFF2-40B4-BE49-F238E27FC236}">
                <a16:creationId xmlns:a16="http://schemas.microsoft.com/office/drawing/2014/main" id="{E0EF3C34-63F6-CFDD-18A0-11C3CD23B884}"/>
              </a:ext>
            </a:extLst>
          </p:cNvPr>
          <p:cNvSpPr txBox="1"/>
          <p:nvPr/>
        </p:nvSpPr>
        <p:spPr>
          <a:xfrm>
            <a:off x="747466" y="1787297"/>
            <a:ext cx="8146026" cy="4585871"/>
          </a:xfrm>
          <a:prstGeom prst="rect">
            <a:avLst/>
          </a:prstGeom>
          <a:noFill/>
        </p:spPr>
        <p:txBody>
          <a:bodyPr wrap="square" rtlCol="0">
            <a:spAutoFit/>
          </a:bodyPr>
          <a:lstStyle/>
          <a:p>
            <a:pPr algn="ctr"/>
            <a:r>
              <a:rPr lang="en-US" sz="2000">
                <a:latin typeface="+mj-lt"/>
              </a:rPr>
              <a:t>Peter Essenmacher, Supervisor, CDBG Compliance Unit</a:t>
            </a:r>
          </a:p>
          <a:p>
            <a:pPr algn="ctr"/>
            <a:r>
              <a:rPr lang="en-US" sz="2000">
                <a:latin typeface="+mj-lt"/>
                <a:hlinkClick r:id="rId3"/>
              </a:rPr>
              <a:t>essenmacherp@oakgov.com</a:t>
            </a:r>
            <a:endParaRPr lang="en-US" sz="2000">
              <a:latin typeface="+mj-lt"/>
            </a:endParaRPr>
          </a:p>
          <a:p>
            <a:pPr algn="ctr"/>
            <a:r>
              <a:rPr lang="en-US" sz="2000">
                <a:latin typeface="+mj-lt"/>
              </a:rPr>
              <a:t>248-858-0196 </a:t>
            </a:r>
          </a:p>
          <a:p>
            <a:pPr algn="ctr"/>
            <a:endParaRPr lang="en-US" sz="2000">
              <a:latin typeface="+mj-lt"/>
            </a:endParaRPr>
          </a:p>
          <a:p>
            <a:pPr algn="ctr"/>
            <a:r>
              <a:rPr lang="en-US" sz="2000">
                <a:latin typeface="+mj-lt"/>
              </a:rPr>
              <a:t>Ashley Hinton, Grant Compliance Coordinator</a:t>
            </a:r>
          </a:p>
          <a:p>
            <a:pPr algn="ctr"/>
            <a:r>
              <a:rPr lang="en-US" sz="2000">
                <a:latin typeface="+mj-lt"/>
                <a:hlinkClick r:id="rId4"/>
              </a:rPr>
              <a:t>hintona@oakgov.com</a:t>
            </a:r>
            <a:endParaRPr lang="en-US" sz="2000">
              <a:latin typeface="+mj-lt"/>
            </a:endParaRPr>
          </a:p>
          <a:p>
            <a:pPr algn="ctr"/>
            <a:r>
              <a:rPr lang="en-US" sz="2000">
                <a:latin typeface="+mj-lt"/>
              </a:rPr>
              <a:t>248-858-5312</a:t>
            </a:r>
          </a:p>
          <a:p>
            <a:pPr algn="ctr"/>
            <a:endParaRPr lang="en-US" sz="2000">
              <a:latin typeface="+mj-lt"/>
            </a:endParaRPr>
          </a:p>
          <a:p>
            <a:pPr algn="ctr"/>
            <a:r>
              <a:rPr lang="en-US" sz="2000">
                <a:latin typeface="+mj-lt"/>
              </a:rPr>
              <a:t>Katie Tierney, Sr. Specialist - Environmental Officer</a:t>
            </a:r>
          </a:p>
          <a:p>
            <a:pPr algn="ctr"/>
            <a:r>
              <a:rPr lang="en-US" sz="2000">
                <a:latin typeface="+mj-lt"/>
                <a:hlinkClick r:id="rId5"/>
              </a:rPr>
              <a:t>tierneyk@oakgov.com</a:t>
            </a:r>
            <a:r>
              <a:rPr lang="en-US" sz="2000">
                <a:latin typeface="+mj-lt"/>
              </a:rPr>
              <a:t> </a:t>
            </a:r>
          </a:p>
          <a:p>
            <a:pPr algn="ctr"/>
            <a:r>
              <a:rPr lang="en-US" sz="2000">
                <a:latin typeface="+mj-lt"/>
                <a:cs typeface="Arial"/>
              </a:rPr>
              <a:t>(248) 858-5309</a:t>
            </a:r>
          </a:p>
          <a:p>
            <a:pPr algn="ctr"/>
            <a:endParaRPr lang="en-US" sz="2000">
              <a:latin typeface="+mj-lt"/>
              <a:cs typeface="Arial"/>
            </a:endParaRPr>
          </a:p>
          <a:p>
            <a:pPr algn="ctr"/>
            <a:r>
              <a:rPr lang="en-US" sz="2000">
                <a:hlinkClick r:id="rId6"/>
              </a:rPr>
              <a:t>cdbg@oakgov.com</a:t>
            </a:r>
            <a:r>
              <a:rPr lang="en-US" sz="2000"/>
              <a:t> </a:t>
            </a:r>
          </a:p>
          <a:p>
            <a:pPr algn="ctr"/>
            <a:r>
              <a:rPr lang="en-US"/>
              <a:t> </a:t>
            </a:r>
          </a:p>
        </p:txBody>
      </p:sp>
    </p:spTree>
  </p:cSld>
  <p:clrMapOvr>
    <a:masterClrMapping/>
  </p:clrMapOvr>
  <p:transition spd="slow"/>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834&quot;/&gt;&lt;/object&gt;&lt;object type=&quot;3&quot; unique_id=&quot;10005&quot;&gt;&lt;property id=&quot;20148&quot; value=&quot;5&quot;/&gt;&lt;property id=&quot;20300&quot; value=&quot;Slide 2 - &amp;quot;Agenda&amp;quot;&quot;/&gt;&lt;property id=&quot;20307&quot; value=&quot;1005&quot;/&gt;&lt;/object&gt;&lt;object type=&quot;3&quot; unique_id=&quot;10006&quot;&gt;&lt;property id=&quot;20148&quot; value=&quot;5&quot;/&gt;&lt;property id=&quot;20300&quot; value=&quot;Slide 4 - &amp;quot;PY 2015 Application Guide&amp;#x0D;&amp;#x0A;Cover Page&amp;quot;&quot;/&gt;&lt;property id=&quot;20307&quot; value=&quot;969&quot;/&gt;&lt;/object&gt;&lt;object type=&quot;3&quot; unique_id=&quot;10007&quot;&gt;&lt;property id=&quot;20148&quot; value=&quot;5&quot;/&gt;&lt;property id=&quot;20300&quot; value=&quot;Slide 5 - &amp;quot;PY 2015 Application Guide&amp;#x0D;&amp;#x0A;Table of Contents &amp;quot;&quot;/&gt;&lt;property id=&quot;20307&quot; value=&quot;992&quot;/&gt;&lt;/object&gt;&lt;object type=&quot;3&quot; unique_id=&quot;10009&quot;&gt;&lt;property id=&quot;20148&quot; value=&quot;5&quot;/&gt;&lt;property id=&quot;20300&quot; value=&quot;Slide 6 - &amp;quot;Introduction&amp;#x0D;&amp;#x0A;Community Development Block Grant (CDBG)&amp;quot;&quot;/&gt;&lt;property id=&quot;20307&quot; value=&quot;929&quot;/&gt;&lt;/object&gt;&lt;object type=&quot;3&quot; unique_id=&quot;10011&quot;&gt;&lt;property id=&quot;20148&quot; value=&quot;5&quot;/&gt;&lt;property id=&quot;20300&quot; value=&quot;Slide 17 - &amp;quot;Income Limits&amp;quot;&quot;/&gt;&lt;property id=&quot;20307&quot; value=&quot;931&quot;/&gt;&lt;/object&gt;&lt;object type=&quot;3&quot; unique_id=&quot;10012&quot;&gt;&lt;property id=&quot;20148&quot; value=&quot;5&quot;/&gt;&lt;property id=&quot;20300&quot; value=&quot;Slide 29 - &amp;quot;Application Process&amp;quot;&quot;/&gt;&lt;property id=&quot;20307&quot; value=&quot;932&quot;/&gt;&lt;/object&gt;&lt;object type=&quot;3&quot; unique_id=&quot;10013&quot;&gt;&lt;property id=&quot;20148&quot; value=&quot;5&quot;/&gt;&lt;property id=&quot;20300&quot; value=&quot;Slide 30 - &amp;quot;Application Process&amp;#x0D;&amp;#x0A;Application Steps &amp;quot;&quot;/&gt;&lt;property id=&quot;20307&quot; value=&quot;933&quot;/&gt;&lt;/object&gt;&lt;object type=&quot;3&quot; unique_id=&quot;10014&quot;&gt;&lt;property id=&quot;20148&quot; value=&quot;5&quot;/&gt;&lt;property id=&quot;20300&quot; value=&quot;Slide 31 - &amp;quot;Application Process&amp;#x0D;&amp;#x0A;Application Materials (Manila Envelope) &amp;quot;&quot;/&gt;&lt;property id=&quot;20307&quot; value=&quot;987&quot;/&gt;&lt;/object&gt;&lt;object type=&quot;3&quot; unique_id=&quot;10017&quot;&gt;&lt;property id=&quot;20148&quot; value=&quot;5&quot;/&gt;&lt;property id=&quot;20300&quot; value=&quot;Slide 18 - &amp;quot;PY 2015 Draft Planning Calendar&amp;quot;&quot;/&gt;&lt;property id=&quot;20307&quot; value=&quot;936&quot;/&gt;&lt;/object&gt;&lt;object type=&quot;3&quot; unique_id=&quot;10018&quot;&gt;&lt;property id=&quot;20148&quot; value=&quot;5&quot;/&gt;&lt;property id=&quot;20300&quot; value=&quot;Slide 19 - &amp;quot;PY 2015 Planning Allocations &amp;quot;&quot;/&gt;&lt;property id=&quot;20307&quot; value=&quot;937&quot;/&gt;&lt;/object&gt;&lt;object type=&quot;3&quot; unique_id=&quot;10019&quot;&gt;&lt;property id=&quot;20148&quot; value=&quot;5&quot;/&gt;&lt;property id=&quot;20300&quot; value=&quot;Slide 22 - &amp;quot;PY 2015 CDBG Program Rules&amp;quot;&quot;/&gt;&lt;property id=&quot;20307&quot; value=&quot;938&quot;/&gt;&lt;/object&gt;&lt;object type=&quot;3&quot; unique_id=&quot;10020&quot;&gt;&lt;property id=&quot;20148&quot; value=&quot;5&quot;/&gt;&lt;property id=&quot;20300&quot; value=&quot;Slide 34 - &amp;quot;Application Instructions&amp;quot;&quot;/&gt;&lt;property id=&quot;20307&quot; value=&quot;939&quot;/&gt;&lt;/object&gt;&lt;object type=&quot;3&quot; unique_id=&quot;10021&quot;&gt;&lt;property id=&quot;20148&quot; value=&quot;5&quot;/&gt;&lt;property id=&quot;20300&quot; value=&quot;Slide 36 - &amp;quot;Application Instructions&amp;#x0D;&amp;#x0A;Parts 1 - 6&amp;quot;&quot;/&gt;&lt;property id=&quot;20307&quot; value=&quot;989&quot;/&gt;&lt;/object&gt;&lt;object type=&quot;3&quot; unique_id=&quot;10022&quot;&gt;&lt;property id=&quot;20148&quot; value=&quot;5&quot;/&gt;&lt;property id=&quot;20300&quot; value=&quot;Slide 35 - &amp;quot;Application Instructions&amp;quot;&quot;/&gt;&lt;property id=&quot;20307&quot; value=&quot;941&quot;/&gt;&lt;/object&gt;&lt;object type=&quot;3&quot; unique_id=&quot;10023&quot;&gt;&lt;property id=&quot;20148&quot; value=&quot;5&quot;/&gt;&lt;property id=&quot;20300&quot; value=&quot;Slide 37 - &amp;quot;PY 2015 CDBG Application&amp;#x0D;&amp;#x0A;Part 1&amp;quot;&quot;/&gt;&lt;property id=&quot;20307&quot; value=&quot;942&quot;/&gt;&lt;/object&gt;&lt;object type=&quot;3&quot; unique_id=&quot;10024&quot;&gt;&lt;property id=&quot;20148&quot; value=&quot;5&quot;/&gt;&lt;property id=&quot;20300&quot; value=&quot;Slide 38 - &amp;quot;PY 2015 CDBG Application&amp;#x0D;&amp;#x0A;Part 2&amp;quot;&quot;/&gt;&lt;property id=&quot;20307&quot; value=&quot;944&quot;/&gt;&lt;/object&gt;&lt;object type=&quot;3&quot; unique_id=&quot;10025&quot;&gt;&lt;property id=&quot;20148&quot; value=&quot;5&quot;/&gt;&lt;property id=&quot;20300&quot; value=&quot;Slide 39 - &amp;quot;PY 2015 CDBG Application&amp;#x0D;&amp;#x0A;Part 3&amp;amp;#x09;&amp;quot;&quot;/&gt;&lt;property id=&quot;20307&quot; value=&quot;945&quot;/&gt;&lt;/object&gt;&lt;object type=&quot;3&quot; unique_id=&quot;10028&quot;&gt;&lt;property id=&quot;20148&quot; value=&quot;5&quot;/&gt;&lt;property id=&quot;20300&quot; value=&quot;Slide 40 - &amp;quot;PY 2015 CDBG Application&amp;#x0D;&amp;#x0A;Part 4&amp;quot;&quot;/&gt;&lt;property id=&quot;20307&quot; value=&quot;948&quot;/&gt;&lt;/object&gt;&lt;object type=&quot;3&quot; unique_id=&quot;10029&quot;&gt;&lt;property id=&quot;20148&quot; value=&quot;5&quot;/&gt;&lt;property id=&quot;20300&quot; value=&quot;Slide 41 - &amp;quot;PY 2015 CDBG Application&amp;#x0D;&amp;#x0A;Part 5&amp;quot;&quot;/&gt;&lt;property id=&quot;20307&quot; value=&quot;991&quot;/&gt;&lt;/object&gt;&lt;object type=&quot;3&quot; unique_id=&quot;10036&quot;&gt;&lt;property id=&quot;20148&quot; value=&quot;5&quot;/&gt;&lt;property id=&quot;20300&quot; value=&quot;Slide 43 - &amp;quot; Conflict of Interest Certification&amp;quot;&quot;/&gt;&lt;property id=&quot;20307&quot; value=&quot;955&quot;/&gt;&lt;/object&gt;&lt;object type=&quot;3&quot; unique_id=&quot;10044&quot;&gt;&lt;property id=&quot;20148&quot; value=&quot;5&quot;/&gt;&lt;property id=&quot;20300&quot; value=&quot;Slide 20 - &amp;quot;PY 2015 CDBG Eligible Projects&amp;quot;&quot;/&gt;&lt;property id=&quot;20307&quot; value=&quot;976&quot;/&gt;&lt;/object&gt;&lt;object type=&quot;3&quot; unique_id=&quot;10048&quot;&gt;&lt;property id=&quot;20148&quot; value=&quot;5&quot;/&gt;&lt;property id=&quot;20300&quot; value=&quot;Slide 64 - &amp;quot;Environmentally Assessed&amp;#x0D;&amp;#x0A;Environmental Assessment Required&amp;quot;&quot;/&gt;&lt;property id=&quot;20307&quot; value=&quot;974&quot;/&gt;&lt;/object&gt;&lt;object type=&quot;3&quot; unique_id=&quot;10051&quot;&gt;&lt;property id=&quot;20148&quot; value=&quot;5&quot;/&gt;&lt;property id=&quot;20300&quot; value=&quot;Slide 55 - &amp;quot;Environmental Review &amp;#x0D;&amp;#x0A;ER Overview&amp;quot;&quot;/&gt;&lt;property id=&quot;20307&quot; value=&quot;1001&quot;/&gt;&lt;/object&gt;&lt;object type=&quot;3&quot; unique_id=&quot;10054&quot;&gt;&lt;property id=&quot;20148&quot; value=&quot;5&quot;/&gt;&lt;property id=&quot;20300&quot; value=&quot;Slide 68 - &amp;quot;Questions?&amp;quot;&quot;/&gt;&lt;property id=&quot;20307&quot; value=&quot;1004&quot;/&gt;&lt;/object&gt;&lt;object type=&quot;3&quot; unique_id=&quot;10059&quot;&gt;&lt;property id=&quot;20148&quot; value=&quot;5&quot;/&gt;&lt;property id=&quot;20300&quot; value=&quot;Slide 3&quot;/&gt;&lt;property id=&quot;20307&quot; value=&quot;1093&quot;/&gt;&lt;/object&gt;&lt;object type=&quot;3&quot; unique_id=&quot;10060&quot;&gt;&lt;property id=&quot;20148&quot; value=&quot;5&quot;/&gt;&lt;property id=&quot;20300&quot; value=&quot;Slide 7 - &amp;quot;Introduction&amp;#x0D;&amp;#x0A;Community Development Block Grant (CDBG) &amp;quot;&quot;/&gt;&lt;property id=&quot;20307&quot; value=&quot;1086&quot;/&gt;&lt;/object&gt;&lt;object type=&quot;3&quot; unique_id=&quot;10061&quot;&gt;&lt;property id=&quot;20148&quot; value=&quot;5&quot;/&gt;&lt;property id=&quot;20300&quot; value=&quot;Slide 10 - &amp;quot;Urban County/CVT Partnership&amp;quot;&quot;/&gt;&lt;property id=&quot;20307&quot; value=&quot;1079&quot;/&gt;&lt;/object&gt;&lt;object type=&quot;3&quot; unique_id=&quot;10062&quot;&gt;&lt;property id=&quot;20148&quot; value=&quot;5&quot;/&gt;&lt;property id=&quot;20300&quot; value=&quot;Slide 11 - &amp;quot;Urban County/CVT Partnership&amp;#x0D;&amp;#x0A;Three Year Cooperation Agreement &amp;quot;&quot;/&gt;&lt;property id=&quot;20307&quot; value=&quot;1081&quot;/&gt;&lt;/object&gt;&lt;object type=&quot;3&quot; unique_id=&quot;10063&quot;&gt;&lt;property id=&quot;20148&quot; value=&quot;5&quot;/&gt;&lt;property id=&quot;20300&quot; value=&quot;Slide 12 - &amp;quot;Urban County/CVT Partnership&amp;#x0D;&amp;#x0A;Three Year Cooperation Agreement&amp;quot;&quot;/&gt;&lt;property id=&quot;20307&quot; value=&quot;1082&quot;/&gt;&lt;/object&gt;&lt;object type=&quot;3&quot; unique_id=&quot;10064&quot;&gt;&lt;property id=&quot;20148&quot; value=&quot;5&quot;/&gt;&lt;property id=&quot;20300&quot; value=&quot;Slide 13 - &amp;quot;Urban County/CVT Partnership &amp;#x0D;&amp;#x0A;Three Year Cooperation Agreement &amp;quot;&quot;/&gt;&lt;property id=&quot;20307&quot; value=&quot;1084&quot;/&gt;&lt;/object&gt;&lt;object type=&quot;3&quot; unique_id=&quot;10065&quot;&gt;&lt;property id=&quot;20148&quot; value=&quot;5&quot;/&gt;&lt;property id=&quot;20300&quot; value=&quot;Slide 14 - &amp;quot;Urban County/CVT Partnership&amp;#x0D;&amp;#x0A;Annual Subrecipient Agreement&amp;quot;&quot;/&gt;&lt;property id=&quot;20307&quot; value=&quot;1085&quot;/&gt;&lt;/object&gt;&lt;object type=&quot;3&quot; unique_id=&quot;10068&quot;&gt;&lt;property id=&quot;20148&quot; value=&quot;5&quot;/&gt;&lt;property id=&quot;20300&quot; value=&quot;Slide 32 - &amp;quot;Application Process&amp;#x0D;&amp;#x0A;Information Updates &amp;quot;&quot;/&gt;&lt;property id=&quot;20307&quot; value=&quot;1104&quot;/&gt;&lt;/object&gt;&lt;object type=&quot;3&quot; unique_id=&quot;10070&quot;&gt;&lt;property id=&quot;20148&quot; value=&quot;5&quot;/&gt;&lt;property id=&quot;20300&quot; value=&quot;Slide 27 - &amp;quot;PY 2015 Spending Performance Spending Performance Rules &amp;quot;&quot;/&gt;&lt;property id=&quot;20307&quot; value=&quot;1100&quot;/&gt;&lt;/object&gt;&lt;object type=&quot;3&quot; unique_id=&quot;10075&quot;&gt;&lt;property id=&quot;20148&quot; value=&quot;5&quot;/&gt;&lt;property id=&quot;20300&quot; value=&quot;Slide 28&quot;/&gt;&lt;property id=&quot;20307&quot; value=&quot;1097&quot;/&gt;&lt;/object&gt;&lt;object type=&quot;3&quot; unique_id=&quot;10076&quot;&gt;&lt;property id=&quot;20148&quot; value=&quot;5&quot;/&gt;&lt;property id=&quot;20300&quot; value=&quot;Slide 44&quot;/&gt;&lt;property id=&quot;20307&quot; value=&quot;1091&quot;/&gt;&lt;/object&gt;&lt;object type=&quot;3&quot; unique_id=&quot;10077&quot;&gt;&lt;property id=&quot;20148&quot; value=&quot;5&quot;/&gt;&lt;property id=&quot;20300&quot; value=&quot;Slide 33&quot;/&gt;&lt;property id=&quot;20307&quot; value=&quot;1099&quot;/&gt;&lt;/object&gt;&lt;object type=&quot;3&quot; unique_id=&quot;10078&quot;&gt;&lt;property id=&quot;20148&quot; value=&quot;5&quot;/&gt;&lt;property id=&quot;20300&quot; value=&quot;Slide 57 - &amp;quot;Environmental Review&amp;#x0D;&amp;#x0A;Requirements&amp;quot;&quot;/&gt;&lt;property id=&quot;20307&quot; value=&quot;1068&quot;/&gt;&lt;/object&gt;&lt;object type=&quot;3&quot; unique_id=&quot;10079&quot;&gt;&lt;property id=&quot;20148&quot; value=&quot;5&quot;/&gt;&lt;property id=&quot;20300&quot; value=&quot;Slide 61 - &amp;quot;Environmental Review Record&amp;#x0D;&amp;#x0A;Exempt Projects&amp;quot;&quot;/&gt;&lt;property id=&quot;20307&quot; value=&quot;1070&quot;/&gt;&lt;/object&gt;&lt;object type=&quot;3&quot; unique_id=&quot;10080&quot;&gt;&lt;property id=&quot;20148&quot; value=&quot;5&quot;/&gt;&lt;property id=&quot;20300&quot; value=&quot;Slide 62 - &amp;quot;Environmental Review Record&amp;#x0D;&amp;#x0A;Categorically Excluded Projects&amp;quot;&quot;/&gt;&lt;property id=&quot;20307&quot; value=&quot;1071&quot;/&gt;&lt;/object&gt;&lt;object type=&quot;3&quot; unique_id=&quot;10081&quot;&gt;&lt;property id=&quot;20148&quot; value=&quot;5&quot;/&gt;&lt;property id=&quot;20300&quot; value=&quot;Slide 63 - &amp;quot;Environmental Review Record Source Documentation&amp;quot;&quot;/&gt;&lt;property id=&quot;20307&quot; value=&quot;1073&quot;/&gt;&lt;/object&gt;&lt;object type=&quot;3&quot; unique_id=&quot;10088&quot;&gt;&lt;property id=&quot;20148&quot; value=&quot;5&quot;/&gt;&lt;property id=&quot;20300&quot; value=&quot;Slide 8 - &amp;quot;Introduction&amp;#x0D;&amp;#x0A;Community Development Block Grant (CDBG) &amp;quot;&quot;/&gt;&lt;property id=&quot;20307&quot; value=&quot;1116&quot;/&gt;&lt;/object&gt;&lt;object type=&quot;3&quot; unique_id=&quot;10089&quot;&gt;&lt;property id=&quot;20148&quot; value=&quot;5&quot;/&gt;&lt;property id=&quot;20300&quot; value=&quot;Slide 9&quot;/&gt;&lt;property id=&quot;20307&quot; value=&quot;1112&quot;/&gt;&lt;/object&gt;&lt;object type=&quot;3&quot; unique_id=&quot;10090&quot;&gt;&lt;property id=&quot;20148&quot; value=&quot;5&quot;/&gt;&lt;property id=&quot;20300&quot; value=&quot;Slide 15&quot;/&gt;&lt;property id=&quot;20307&quot; value=&quot;1117&quot;/&gt;&lt;/object&gt;&lt;object type=&quot;3&quot; unique_id=&quot;10091&quot;&gt;&lt;property id=&quot;20148&quot; value=&quot;5&quot;/&gt;&lt;property id=&quot;20300&quot; value=&quot;Slide 16&quot;/&gt;&lt;property id=&quot;20307&quot; value=&quot;1113&quot;/&gt;&lt;/object&gt;&lt;object type=&quot;3&quot; unique_id=&quot;10092&quot;&gt;&lt;property id=&quot;20148&quot; value=&quot;5&quot;/&gt;&lt;property id=&quot;20300&quot; value=&quot;Slide 21&quot;/&gt;&lt;property id=&quot;20307&quot; value=&quot;1114&quot;/&gt;&lt;/object&gt;&lt;object type=&quot;3&quot; unique_id=&quot;10093&quot;&gt;&lt;property id=&quot;20148&quot; value=&quot;5&quot;/&gt;&lt;property id=&quot;20300&quot; value=&quot;Slide 23 - &amp;quot;PY 2015 CDBG Program Rules&amp;quot;&quot;/&gt;&lt;property id=&quot;20307&quot; value=&quot;1128&quot;/&gt;&lt;/object&gt;&lt;object type=&quot;3&quot; unique_id=&quot;10094&quot;&gt;&lt;property id=&quot;20148&quot; value=&quot;5&quot;/&gt;&lt;property id=&quot;20300&quot; value=&quot;Slide 24 - &amp;quot;PY 2015 CDBG Program Rules&amp;quot;&quot;/&gt;&lt;property id=&quot;20307&quot; value=&quot;1129&quot;/&gt;&lt;/object&gt;&lt;object type=&quot;3&quot; unique_id=&quot;10095&quot;&gt;&lt;property id=&quot;20148&quot; value=&quot;5&quot;/&gt;&lt;property id=&quot;20300&quot; value=&quot;Slide 25 - &amp;quot;PY 2015 CDBG Program Rules&amp;quot;&quot;/&gt;&lt;property id=&quot;20307&quot; value=&quot;1130&quot;/&gt;&lt;/object&gt;&lt;object type=&quot;3&quot; unique_id=&quot;10096&quot;&gt;&lt;property id=&quot;20148&quot; value=&quot;5&quot;/&gt;&lt;property id=&quot;20300&quot; value=&quot;Slide 26 - &amp;quot;PY 2015 CDBG Program Rules&amp;quot;&quot;/&gt;&lt;property id=&quot;20307&quot; value=&quot;1131&quot;/&gt;&lt;/object&gt;&lt;object type=&quot;3&quot; unique_id=&quot;10097&quot;&gt;&lt;property id=&quot;20148&quot; value=&quot;5&quot;/&gt;&lt;property id=&quot;20300&quot; value=&quot;Slide 42 - &amp;quot;PY 2015 CDBG Application&amp;#x0D;&amp;#x0A;Part 6 &amp;quot;&quot;/&gt;&lt;property id=&quot;20307&quot; value=&quot;1118&quot;/&gt;&lt;/object&gt;&lt;object type=&quot;3&quot; unique_id=&quot;10098&quot;&gt;&lt;property id=&quot;20148&quot; value=&quot;5&quot;/&gt;&lt;property id=&quot;20300&quot; value=&quot;Slide 45 - &amp;quot;Public Hearing Notice Options&amp;quot;&quot;/&gt;&lt;property id=&quot;20307&quot; value=&quot;1119&quot;/&gt;&lt;/object&gt;&lt;object type=&quot;3&quot; unique_id=&quot;10099&quot;&gt;&lt;property id=&quot;20148&quot; value=&quot;5&quot;/&gt;&lt;property id=&quot;20300&quot; value=&quot;Slide 46 - &amp;quot;Public Hearing Notice Options&amp;quot;&quot;/&gt;&lt;property id=&quot;20307&quot; value=&quot;1132&quot;/&gt;&lt;/object&gt;&lt;object type=&quot;3&quot; unique_id=&quot;10100&quot;&gt;&lt;property id=&quot;20148&quot; value=&quot;5&quot;/&gt;&lt;property id=&quot;20300&quot; value=&quot;Slide 47 - &amp;quot;Public Hearing Notice Option #1&amp;#x0D;&amp;#x0A;Affidavit of Publication &amp;quot;&quot;/&gt;&lt;property id=&quot;20307&quot; value=&quot;1120&quot;/&gt;&lt;/object&gt;&lt;object type=&quot;3&quot; unique_id=&quot;10101&quot;&gt;&lt;property id=&quot;20148&quot; value=&quot;5&quot;/&gt;&lt;property id=&quot;20300&quot; value=&quot;Slide 48 - &amp;quot;Public Hearing Notice Option #2&amp;#x0D;&amp;#x0A;Copy of Posting and Web Certification&amp;quot;&quot;/&gt;&lt;property id=&quot;20307&quot; value=&quot;1125&quot;/&gt;&lt;/object&gt;&lt;object type=&quot;3&quot; unique_id=&quot;10102&quot;&gt;&lt;property id=&quot;20148&quot; value=&quot;5&quot;/&gt;&lt;property id=&quot;20300&quot; value=&quot;Slide 49 - &amp;quot;Public Hearing Minute Options&amp;quot;&quot;/&gt;&lt;property id=&quot;20307&quot; value=&quot;1123&quot;/&gt;&lt;/object&gt;&lt;object type=&quot;3&quot; unique_id=&quot;10103&quot;&gt;&lt;property id=&quot;20148&quot; value=&quot;5&quot;/&gt;&lt;property id=&quot;20300&quot; value=&quot;Slide 50 - &amp;quot;Public Hearing Minutes Option #1&amp;#x0D;&amp;#x0A;True Copy of Public Hearing Minutes&amp;quot;&quot;/&gt;&lt;property id=&quot;20307&quot; value=&quot;1122&quot;/&gt;&lt;/object&gt;&lt;object type=&quot;3&quot; unique_id=&quot;10104&quot;&gt;&lt;property id=&quot;20148&quot; value=&quot;5&quot;/&gt;&lt;property id=&quot;20300&quot; value=&quot;Slide 51 - &amp;quot;Public Hearing Minutes Option #1&amp;#x0D;&amp;#x0A;True Copy of Public Hearing Minutes&amp;quot;&quot;/&gt;&lt;property id=&quot;20307&quot; value=&quot;1126&quot;/&gt;&lt;/object&gt;&lt;object type=&quot;3&quot; unique_id=&quot;10105&quot;&gt;&lt;property id=&quot;20148&quot; value=&quot;5&quot;/&gt;&lt;property id=&quot;20300&quot; value=&quot;Slide 52 - &amp;quot;Public Hearing Minutes Option #2&amp;#x0D;&amp;#x0A;True Copy of Governing Body Resolution&amp;quot;&quot;/&gt;&lt;property id=&quot;20307&quot; value=&quot;1121&quot;/&gt;&lt;/object&gt;&lt;object type=&quot;3&quot; unique_id=&quot;10106&quot;&gt;&lt;property id=&quot;20148&quot; value=&quot;5&quot;/&gt;&lt;property id=&quot;20300&quot; value=&quot;Slide 53 - &amp;quot;Public Hearing Minutes Option #2&amp;#x0D;&amp;#x0A;True Copy of Governing Body Resolution&amp;quot;&quot;/&gt;&lt;property id=&quot;20307&quot; value=&quot;1127&quot;/&gt;&lt;/object&gt;&lt;object type=&quot;3&quot; unique_id=&quot;10107&quot;&gt;&lt;property id=&quot;20148&quot; value=&quot;5&quot;/&gt;&lt;property id=&quot;20300&quot; value=&quot;Slide 56 - &amp;quot;Environmental Review&amp;#x0D;&amp;#x0A;ER Overview&amp;quot;&quot;/&gt;&lt;property id=&quot;20307&quot; value=&quot;1109&quot;/&gt;&lt;/object&gt;&lt;object type=&quot;3&quot; unique_id=&quot;10108&quot;&gt;&lt;property id=&quot;20148&quot; value=&quot;5&quot;/&gt;&lt;property id=&quot;20300&quot; value=&quot;Slide 67 - &amp;quot;HEROS&amp;#x0D;&amp;#x0A;HUD Environmental Review Online System &amp;quot;&quot;/&gt;&lt;property id=&quot;20307&quot; value=&quot;1108&quot;/&gt;&lt;/object&gt;&lt;object type=&quot;3&quot; unique_id=&quot;10109&quot;&gt;&lt;property id=&quot;20148&quot; value=&quot;5&quot;/&gt;&lt;property id=&quot;20300&quot; value=&quot;Slide 78&quot;/&gt;&lt;property id=&quot;20307&quot; value=&quot;1115&quot;/&gt;&lt;/object&gt;&lt;object type=&quot;3&quot; unique_id=&quot;10633&quot;&gt;&lt;property id=&quot;20148&quot; value=&quot;5&quot;/&gt;&lt;property id=&quot;20300&quot; value=&quot;Slide 65 - &amp;quot;Environmental Review Record&amp;quot;&quot;/&gt;&lt;property id=&quot;20307&quot; value=&quot;1139&quot;/&gt;&lt;/object&gt;&lt;object type=&quot;3&quot; unique_id=&quot;10954&quot;&gt;&lt;property id=&quot;20148&quot; value=&quot;5&quot;/&gt;&lt;property id=&quot;20300&quot; value=&quot;Slide 58 - &amp;quot;Environmental Review&amp;quot;&quot;/&gt;&lt;property id=&quot;20307&quot; value=&quot;1140&quot;/&gt;&lt;/object&gt;&lt;object type=&quot;3&quot; unique_id=&quot;11684&quot;&gt;&lt;property id=&quot;20148&quot; value=&quot;5&quot;/&gt;&lt;property id=&quot;20300&quot; value=&quot;Slide 66 - &amp;quot;Environmental Review Record&amp;quot;&quot;/&gt;&lt;property id=&quot;20307&quot; value=&quot;1141&quot;/&gt;&lt;/object&gt;&lt;object type=&quot;3&quot; unique_id=&quot;12604&quot;&gt;&lt;property id=&quot;20148&quot; value=&quot;5&quot;/&gt;&lt;property id=&quot;20300&quot; value=&quot;Slide 60 - &amp;quot;Environmental Classifications&amp;quot;&quot;/&gt;&lt;property id=&quot;20307&quot; value=&quot;1146&quot;/&gt;&lt;/object&gt;&lt;object type=&quot;3&quot; unique_id=&quot;13475&quot;&gt;&lt;property id=&quot;20148&quot; value=&quot;5&quot;/&gt;&lt;property id=&quot;20300&quot; value=&quot;Slide 69 - &amp;quot;Contract Compliance&amp;quot;&quot;/&gt;&lt;property id=&quot;20307&quot; value=&quot;1148&quot;/&gt;&lt;/object&gt;&lt;object type=&quot;3&quot; unique_id=&quot;13476&quot;&gt;&lt;property id=&quot;20148&quot; value=&quot;5&quot;/&gt;&lt;property id=&quot;20300&quot; value=&quot;Slide 70 - &amp;quot;Contract Compliance&amp;quot;&quot;/&gt;&lt;property id=&quot;20307&quot; value=&quot;1149&quot;/&gt;&lt;/object&gt;&lt;object type=&quot;3&quot; unique_id=&quot;13478&quot;&gt;&lt;property id=&quot;20148&quot; value=&quot;5&quot;/&gt;&lt;property id=&quot;20300&quot; value=&quot;Slide 71 - &amp;quot;Contract Compliance&amp;quot;&quot;/&gt;&lt;property id=&quot;20307&quot; value=&quot;1151&quot;/&gt;&lt;/object&gt;&lt;object type=&quot;3&quot; unique_id=&quot;13479&quot;&gt;&lt;property id=&quot;20148&quot; value=&quot;5&quot;/&gt;&lt;property id=&quot;20300&quot; value=&quot;Slide 72 - &amp;quot;Contract Compliance&amp;quot;&quot;/&gt;&lt;property id=&quot;20307&quot; value=&quot;1152&quot;/&gt;&lt;/object&gt;&lt;object type=&quot;3&quot; unique_id=&quot;13480&quot;&gt;&lt;property id=&quot;20148&quot; value=&quot;5&quot;/&gt;&lt;property id=&quot;20300&quot; value=&quot;Slide 73 - &amp;quot;Contract Compliance&amp;quot;&quot;/&gt;&lt;property id=&quot;20307&quot; value=&quot;1153&quot;/&gt;&lt;/object&gt;&lt;object type=&quot;3&quot; unique_id=&quot;13481&quot;&gt;&lt;property id=&quot;20148&quot; value=&quot;5&quot;/&gt;&lt;property id=&quot;20300&quot; value=&quot;Slide 74 - &amp;quot;Contract Compliance&amp;quot;&quot;/&gt;&lt;property id=&quot;20307&quot; value=&quot;1155&quot;/&gt;&lt;/object&gt;&lt;object type=&quot;3&quot; unique_id=&quot;13482&quot;&gt;&lt;property id=&quot;20148&quot; value=&quot;5&quot;/&gt;&lt;property id=&quot;20300&quot; value=&quot;Slide 75 - &amp;quot;Contract Compliance&amp;quot;&quot;/&gt;&lt;property id=&quot;20307&quot; value=&quot;1156&quot;/&gt;&lt;/object&gt;&lt;object type=&quot;3&quot; unique_id=&quot;13483&quot;&gt;&lt;property id=&quot;20148&quot; value=&quot;5&quot;/&gt;&lt;property id=&quot;20300&quot; value=&quot;Slide 76 - &amp;quot;Contract Compliance&amp;quot;&quot;/&gt;&lt;property id=&quot;20307&quot; value=&quot;1157&quot;/&gt;&lt;/object&gt;&lt;object type=&quot;3&quot; unique_id=&quot;13484&quot;&gt;&lt;property id=&quot;20148&quot; value=&quot;5&quot;/&gt;&lt;property id=&quot;20300&quot; value=&quot;Slide 77&quot;/&gt;&lt;property id=&quot;20307&quot; value=&quot;1158&quot;/&gt;&lt;/object&gt;&lt;object type=&quot;3&quot; unique_id=&quot;13719&quot;&gt;&lt;property id=&quot;20148&quot; value=&quot;5&quot;/&gt;&lt;property id=&quot;20300&quot; value=&quot;Slide 54 - &amp;quot;Environmental Review&amp;quot;&quot;/&gt;&lt;property id=&quot;20307&quot; value=&quot;1160&quot;/&gt;&lt;/object&gt;&lt;object type=&quot;3&quot; unique_id=&quot;13721&quot;&gt;&lt;property id=&quot;20148&quot; value=&quot;5&quot;/&gt;&lt;property id=&quot;20300&quot; value=&quot;Slide 59 - &amp;quot;Environmental Review&amp;quot;&quot;/&gt;&lt;property id=&quot;20307&quot; value=&quot;1161&quot;/&gt;&lt;/objec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akland County PPT Template">
  <a:themeElements>
    <a:clrScheme name="Custom 13">
      <a:dk1>
        <a:srgbClr val="595959"/>
      </a:dk1>
      <a:lt1>
        <a:sysClr val="window" lastClr="FFFFFF"/>
      </a:lt1>
      <a:dk2>
        <a:srgbClr val="A5A5A5"/>
      </a:dk2>
      <a:lt2>
        <a:srgbClr val="E4E9EF"/>
      </a:lt2>
      <a:accent1>
        <a:srgbClr val="00A160"/>
      </a:accent1>
      <a:accent2>
        <a:srgbClr val="3989C9"/>
      </a:accent2>
      <a:accent3>
        <a:srgbClr val="EA9423"/>
      </a:accent3>
      <a:accent4>
        <a:srgbClr val="846648"/>
      </a:accent4>
      <a:accent5>
        <a:srgbClr val="7030A0"/>
      </a:accent5>
      <a:accent6>
        <a:srgbClr val="758085"/>
      </a:accent6>
      <a:hlink>
        <a:srgbClr val="3399FF"/>
      </a:hlink>
      <a:folHlink>
        <a:srgbClr val="B2B2B2"/>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84c8c59-755d-4516-b8d2-1621b38262b4" xsi:nil="true"/>
    <lcf76f155ced4ddcb4097134ff3c332f xmlns="30abe870-aedd-4fa0-9e5e-f41dd65cc17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B8CBD44D78C984E9FB56AE45A1CC1E5" ma:contentTypeVersion="16" ma:contentTypeDescription="Create a new document." ma:contentTypeScope="" ma:versionID="b5e8511c2eb9ca00663356acc808c57e">
  <xsd:schema xmlns:xsd="http://www.w3.org/2001/XMLSchema" xmlns:xs="http://www.w3.org/2001/XMLSchema" xmlns:p="http://schemas.microsoft.com/office/2006/metadata/properties" xmlns:ns2="30abe870-aedd-4fa0-9e5e-f41dd65cc17d" xmlns:ns3="8dd86670-3002-4051-8ada-eb2ccce1fcb6" xmlns:ns4="484c8c59-755d-4516-b8d2-1621b38262b4" targetNamespace="http://schemas.microsoft.com/office/2006/metadata/properties" ma:root="true" ma:fieldsID="bc458667a9b32a7a8e42a9ee2d2211ec" ns2:_="" ns3:_="" ns4:_="">
    <xsd:import namespace="30abe870-aedd-4fa0-9e5e-f41dd65cc17d"/>
    <xsd:import namespace="8dd86670-3002-4051-8ada-eb2ccce1fcb6"/>
    <xsd:import namespace="484c8c59-755d-4516-b8d2-1621b38262b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abe870-aedd-4fa0-9e5e-f41dd65cc1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ab1785c-03c4-4f5d-a7bb-9621a47e5817"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d86670-3002-4051-8ada-eb2ccce1fcb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84c8c59-755d-4516-b8d2-1621b38262b4"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577afda-4bb9-4324-9f05-815df7c88df6}" ma:internalName="TaxCatchAll" ma:showField="CatchAllData" ma:web="8dd86670-3002-4051-8ada-eb2ccce1fcb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71C1D1F-81CA-4A76-B0D2-7DEFB1D16908}">
  <ds:schemaRefs>
    <ds:schemaRef ds:uri="30abe870-aedd-4fa0-9e5e-f41dd65cc17d"/>
    <ds:schemaRef ds:uri="484c8c59-755d-4516-b8d2-1621b38262b4"/>
    <ds:schemaRef ds:uri="8dd86670-3002-4051-8ada-eb2ccce1fc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AD316B-508C-4112-A1DC-A476CE269C05}">
  <ds:schemaRefs>
    <ds:schemaRef ds:uri="30abe870-aedd-4fa0-9e5e-f41dd65cc17d"/>
    <ds:schemaRef ds:uri="484c8c59-755d-4516-b8d2-1621b38262b4"/>
    <ds:schemaRef ds:uri="8dd86670-3002-4051-8ada-eb2ccce1fc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70ABAE6-D684-4562-BAE4-5CB4D0DA0BC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93</Slides>
  <Notes>60</Notes>
  <HiddenSlides>0</HiddenSlides>
  <ScaleCrop>false</ScaleCrop>
  <HeadingPairs>
    <vt:vector size="4" baseType="variant">
      <vt:variant>
        <vt:lpstr>Theme</vt:lpstr>
      </vt:variant>
      <vt:variant>
        <vt:i4>1</vt:i4>
      </vt:variant>
      <vt:variant>
        <vt:lpstr>Slide Titles</vt:lpstr>
      </vt:variant>
      <vt:variant>
        <vt:i4>93</vt:i4>
      </vt:variant>
    </vt:vector>
  </HeadingPairs>
  <TitlesOfParts>
    <vt:vector size="94" baseType="lpstr">
      <vt:lpstr>Oakland County PPT Template</vt:lpstr>
      <vt:lpstr>PowerPoint Presentation</vt:lpstr>
      <vt:lpstr>Welcome</vt:lpstr>
      <vt:lpstr>PowerPoint Presentation</vt:lpstr>
      <vt:lpstr>Housekeeping</vt:lpstr>
      <vt:lpstr>Housekeeping</vt:lpstr>
      <vt:lpstr>PY 2026 CDBG Application </vt:lpstr>
      <vt:lpstr>Application Process</vt:lpstr>
      <vt:lpstr>PY 2026 Planning Allocations</vt:lpstr>
      <vt:lpstr>CDBG Program Rules</vt:lpstr>
      <vt:lpstr>CDBG Program Rules</vt:lpstr>
      <vt:lpstr>CDBG Program Rules – Public Facilities, Infrastructure, and Other Activities  </vt:lpstr>
      <vt:lpstr>CDBG Program Rules – Public Facilities, Infrastructure, and Other Activities  </vt:lpstr>
      <vt:lpstr>CDBG Program Rules – Public Services </vt:lpstr>
      <vt:lpstr>Public Services</vt:lpstr>
      <vt:lpstr>PY 2026 Program Rules</vt:lpstr>
      <vt:lpstr>2026 – 2030 Consolidated Plan Priorities  </vt:lpstr>
      <vt:lpstr>PY 2026 Eligible Projects </vt:lpstr>
      <vt:lpstr>Eligible Projects - Public Facilities &amp; Improvements  </vt:lpstr>
      <vt:lpstr>Eligible Projects – Acquisition &amp; Disposition    </vt:lpstr>
      <vt:lpstr>Eligible Projects – Public Services    </vt:lpstr>
      <vt:lpstr>Eligible Projects – Housing    </vt:lpstr>
      <vt:lpstr>Eligible Projects – Economic Development     </vt:lpstr>
      <vt:lpstr>Application Instructions</vt:lpstr>
      <vt:lpstr>Application Overview</vt:lpstr>
      <vt:lpstr>PY 2026 Application </vt:lpstr>
      <vt:lpstr>Neighborly Introduction</vt:lpstr>
      <vt:lpstr>Neighborly </vt:lpstr>
      <vt:lpstr>Neighborly </vt:lpstr>
      <vt:lpstr>Neighborly </vt:lpstr>
      <vt:lpstr>Neighborly </vt:lpstr>
      <vt:lpstr>Neighborly </vt:lpstr>
      <vt:lpstr>Neighborly </vt:lpstr>
      <vt:lpstr>Neighborly </vt:lpstr>
      <vt:lpstr>Neighborly </vt:lpstr>
      <vt:lpstr>Neighborly </vt:lpstr>
      <vt:lpstr>Neighborly </vt:lpstr>
      <vt:lpstr>Submission Instructions</vt:lpstr>
      <vt:lpstr>Public Hearing</vt:lpstr>
      <vt:lpstr>Public Hearing</vt:lpstr>
      <vt:lpstr>Citizen Participation</vt:lpstr>
      <vt:lpstr>PY 2026 CDBG Application </vt:lpstr>
      <vt:lpstr>Scoring Rubric </vt:lpstr>
      <vt:lpstr>Scoring Rubric </vt:lpstr>
      <vt:lpstr>Scoring Rubric </vt:lpstr>
      <vt:lpstr>Application Assistance </vt:lpstr>
      <vt:lpstr>PowerPoint Presentation</vt:lpstr>
      <vt:lpstr>Environmental Review Record</vt:lpstr>
      <vt:lpstr>Environmental Review Responsibilities</vt:lpstr>
      <vt:lpstr>Environmental Review Responsibilities</vt:lpstr>
      <vt:lpstr>Environmental Review NEPA</vt:lpstr>
      <vt:lpstr>Environmental Review Outline</vt:lpstr>
      <vt:lpstr>Environmental Review Requirements</vt:lpstr>
      <vt:lpstr>Project Description=Defining the Project</vt:lpstr>
      <vt:lpstr>Project Description Example</vt:lpstr>
      <vt:lpstr>Project Description Example</vt:lpstr>
      <vt:lpstr>Tree/Bush Removal – Ground Disturbance Endangered Species</vt:lpstr>
      <vt:lpstr>SHPO/Section 106 THPOs</vt:lpstr>
      <vt:lpstr>SHPO/Section 106 cont…</vt:lpstr>
      <vt:lpstr>500-Year-Old Floodplains</vt:lpstr>
      <vt:lpstr>ERR’s good for FIVE years</vt:lpstr>
      <vt:lpstr>ERR – Exempt: Listed in 24 CFR 58.34(a)</vt:lpstr>
      <vt:lpstr>Statutory Checklist  </vt:lpstr>
      <vt:lpstr>ERR - Categorically Excluded Subject To: 24 CFR 58.35(a)</vt:lpstr>
      <vt:lpstr>PowerPoint Presentation</vt:lpstr>
      <vt:lpstr>ERR - Environmentally Assessed </vt:lpstr>
      <vt:lpstr>PowerPoint Presentation</vt:lpstr>
      <vt:lpstr>ERR - Source Documentation</vt:lpstr>
      <vt:lpstr>Credible Websites</vt:lpstr>
      <vt:lpstr>Environmental Review Record</vt:lpstr>
      <vt:lpstr>Environmental Review Record</vt:lpstr>
      <vt:lpstr>Environmental Review Record</vt:lpstr>
      <vt:lpstr>Environmental Review Record</vt:lpstr>
      <vt:lpstr>PowerPoint Presentation</vt:lpstr>
      <vt:lpstr>Contract Compliance</vt:lpstr>
      <vt:lpstr>Spending Performance</vt:lpstr>
      <vt:lpstr>Administrative Capacity</vt:lpstr>
      <vt:lpstr>Reimbursement</vt:lpstr>
      <vt:lpstr>Reimbursement Check List</vt:lpstr>
      <vt:lpstr>Reimbursement Check List</vt:lpstr>
      <vt:lpstr>DBA </vt:lpstr>
      <vt:lpstr>Reimbursement Checklist</vt:lpstr>
      <vt:lpstr>SAM Registration</vt:lpstr>
      <vt:lpstr>PowerPoint Presentation</vt:lpstr>
      <vt:lpstr>SAM Registration </vt:lpstr>
      <vt:lpstr>SAM Contractor Debarment Check </vt:lpstr>
      <vt:lpstr>SAM Debarment https://sam.gov/content/home</vt:lpstr>
      <vt:lpstr>Equal Opportunity </vt:lpstr>
      <vt:lpstr>BABA</vt:lpstr>
      <vt:lpstr>BABA Checklist </vt:lpstr>
      <vt:lpstr>Home Improvement Contractors </vt:lpstr>
      <vt:lpstr>Contract Compliance </vt:lpstr>
      <vt:lpstr>Q &amp; A/NEXT STEPS </vt:lpstr>
      <vt:lpstr>STAFF CONTACT INFORMATION </vt:lpstr>
    </vt:vector>
  </TitlesOfParts>
  <Company>Oakland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Oakland County</dc:creator>
  <cp:revision>1</cp:revision>
  <cp:lastPrinted>2025-09-25T12:17:41Z</cp:lastPrinted>
  <dcterms:created xsi:type="dcterms:W3CDTF">2002-08-14T17:44:37Z</dcterms:created>
  <dcterms:modified xsi:type="dcterms:W3CDTF">2025-10-01T14:29:59Z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0x010100BB8CBD44D78C984E9FB56AE45A1CC1E5</vt:lpwstr>
  </property>
  <property fmtid="{D5CDD505-2E9C-101B-9397-08002B2CF9AE}" pid="3" name="MediaServiceImageTags">
    <vt:lpwstr/>
  </property>
</Properties>
</file>